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handoutMasterIdLst>
    <p:handoutMasterId r:id="rId19"/>
  </p:handoutMasterIdLst>
  <p:sldIdLst>
    <p:sldId id="256" r:id="rId2"/>
    <p:sldId id="257" r:id="rId3"/>
    <p:sldId id="258" r:id="rId4"/>
    <p:sldId id="271" r:id="rId5"/>
    <p:sldId id="259" r:id="rId6"/>
    <p:sldId id="270" r:id="rId7"/>
    <p:sldId id="272" r:id="rId8"/>
    <p:sldId id="260" r:id="rId9"/>
    <p:sldId id="261" r:id="rId10"/>
    <p:sldId id="262" r:id="rId11"/>
    <p:sldId id="263" r:id="rId12"/>
    <p:sldId id="265" r:id="rId13"/>
    <p:sldId id="264" r:id="rId14"/>
    <p:sldId id="266" r:id="rId15"/>
    <p:sldId id="267" r:id="rId16"/>
    <p:sldId id="268" r:id="rId17"/>
    <p:sldId id="269" r:id="rId18"/>
  </p:sldIdLst>
  <p:sldSz cx="12192000" cy="6858000"/>
  <p:notesSz cx="6888163" cy="100203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92F9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75" autoAdjust="0"/>
    <p:restoredTop sz="94660"/>
  </p:normalViewPr>
  <p:slideViewPr>
    <p:cSldViewPr snapToGrid="0">
      <p:cViewPr varScale="1">
        <p:scale>
          <a:sx n="98" d="100"/>
          <a:sy n="98" d="100"/>
        </p:scale>
        <p:origin x="86" y="3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3901698" y="0"/>
            <a:ext cx="2984871" cy="502755"/>
          </a:xfrm>
          <a:prstGeom prst="rect">
            <a:avLst/>
          </a:prstGeom>
        </p:spPr>
        <p:txBody>
          <a:bodyPr vert="horz" lIns="96616" tIns="48308" rIns="96616" bIns="48308" rtlCol="0"/>
          <a:lstStyle>
            <a:lvl1pPr algn="r">
              <a:defRPr sz="1300"/>
            </a:lvl1pPr>
          </a:lstStyle>
          <a:p>
            <a:fld id="{3B6A4E42-9292-47FD-8AAA-4514F6DDD180}" type="datetimeFigureOut">
              <a:rPr kumimoji="1" lang="ja-JP" altLang="en-US" smtClean="0"/>
              <a:t>2018/7/7</a:t>
            </a:fld>
            <a:endParaRPr kumimoji="1" lang="ja-JP" altLang="en-US"/>
          </a:p>
        </p:txBody>
      </p:sp>
      <p:sp>
        <p:nvSpPr>
          <p:cNvPr id="4" name="フッター プレースホルダー 3"/>
          <p:cNvSpPr>
            <a:spLocks noGrp="1"/>
          </p:cNvSpPr>
          <p:nvPr>
            <p:ph type="ftr" sz="quarter" idx="2"/>
          </p:nvPr>
        </p:nvSpPr>
        <p:spPr>
          <a:xfrm>
            <a:off x="0" y="9517547"/>
            <a:ext cx="2984871" cy="502754"/>
          </a:xfrm>
          <a:prstGeom prst="rect">
            <a:avLst/>
          </a:prstGeom>
        </p:spPr>
        <p:txBody>
          <a:bodyPr vert="horz" lIns="96616" tIns="48308" rIns="96616" bIns="48308"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3901698" y="9517547"/>
            <a:ext cx="2984871" cy="502754"/>
          </a:xfrm>
          <a:prstGeom prst="rect">
            <a:avLst/>
          </a:prstGeom>
        </p:spPr>
        <p:txBody>
          <a:bodyPr vert="horz" lIns="96616" tIns="48308" rIns="96616" bIns="48308" rtlCol="0" anchor="b"/>
          <a:lstStyle>
            <a:lvl1pPr algn="r">
              <a:defRPr sz="1300"/>
            </a:lvl1pPr>
          </a:lstStyle>
          <a:p>
            <a:fld id="{0FC9F27C-6D25-4CA0-959D-2A48C282E686}" type="slidenum">
              <a:rPr kumimoji="1" lang="ja-JP" altLang="en-US" smtClean="0"/>
              <a:t>‹#›</a:t>
            </a:fld>
            <a:endParaRPr kumimoji="1" lang="ja-JP" altLang="en-US"/>
          </a:p>
        </p:txBody>
      </p:sp>
    </p:spTree>
    <p:extLst>
      <p:ext uri="{BB962C8B-B14F-4D97-AF65-F5344CB8AC3E}">
        <p14:creationId xmlns:p14="http://schemas.microsoft.com/office/powerpoint/2010/main" val="56794833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37123946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326822066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99261763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13676533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750372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smtClean="0"/>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smtClean="0"/>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423068378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17166712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88377555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38760989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26450496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342949700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15523305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2251091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30193492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299278439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smtClean="0"/>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3D5A1D3D-BE9A-4510-9192-6E398E1DF18A}" type="datetimeFigureOut">
              <a:rPr kumimoji="1" lang="ja-JP" altLang="en-US" smtClean="0"/>
              <a:t>2018/7/7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149504995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5A1D3D-BE9A-4510-9192-6E398E1DF18A}" type="datetimeFigureOut">
              <a:rPr kumimoji="1" lang="ja-JP" altLang="en-US" smtClean="0"/>
              <a:t>2018/7/7</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7D8C5EE1-339B-4530-A4DC-AD52F318B115}" type="slidenum">
              <a:rPr kumimoji="1" lang="ja-JP" altLang="en-US" smtClean="0"/>
              <a:t>‹#›</a:t>
            </a:fld>
            <a:endParaRPr kumimoji="1" lang="ja-JP" altLang="en-US"/>
          </a:p>
        </p:txBody>
      </p:sp>
    </p:spTree>
    <p:extLst>
      <p:ext uri="{BB962C8B-B14F-4D97-AF65-F5344CB8AC3E}">
        <p14:creationId xmlns:p14="http://schemas.microsoft.com/office/powerpoint/2010/main" val="1786220463"/>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9.jpg"/><Relationship Id="rId2" Type="http://schemas.openxmlformats.org/officeDocument/2006/relationships/image" Target="../media/image18.jpg"/><Relationship Id="rId1" Type="http://schemas.openxmlformats.org/officeDocument/2006/relationships/slideLayout" Target="../slideLayouts/slideLayout2.xml"/><Relationship Id="rId5" Type="http://schemas.openxmlformats.org/officeDocument/2006/relationships/image" Target="../media/image21.jpg"/><Relationship Id="rId4" Type="http://schemas.openxmlformats.org/officeDocument/2006/relationships/image" Target="../media/image20.jpg"/></Relationships>
</file>

<file path=ppt/slides/_rels/slide13.xml.rels><?xml version="1.0" encoding="UTF-8" standalone="yes"?>
<Relationships xmlns="http://schemas.openxmlformats.org/package/2006/relationships"><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6.png"/><Relationship Id="rId7" Type="http://schemas.openxmlformats.org/officeDocument/2006/relationships/image" Target="../media/image10.jpg"/><Relationship Id="rId2" Type="http://schemas.openxmlformats.org/officeDocument/2006/relationships/image" Target="../media/image5.jpg"/><Relationship Id="rId1" Type="http://schemas.openxmlformats.org/officeDocument/2006/relationships/slideLayout" Target="../slideLayouts/slideLayout2.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gif"/></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descr="ＮＰＯ法人ひとりとみんな　ブログ　"/>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61477" y="3423138"/>
            <a:ext cx="3712704" cy="3342402"/>
          </a:xfrm>
          <a:prstGeom prst="rect">
            <a:avLst/>
          </a:prstGeom>
          <a:noFill/>
          <a:ln>
            <a:noFill/>
          </a:ln>
        </p:spPr>
      </p:pic>
      <p:sp>
        <p:nvSpPr>
          <p:cNvPr id="2" name="タイトル 1"/>
          <p:cNvSpPr>
            <a:spLocks noGrp="1"/>
          </p:cNvSpPr>
          <p:nvPr>
            <p:ph type="ctrTitle"/>
          </p:nvPr>
        </p:nvSpPr>
        <p:spPr>
          <a:xfrm>
            <a:off x="-185979" y="1449092"/>
            <a:ext cx="9588284" cy="1371600"/>
          </a:xfrm>
        </p:spPr>
        <p:txBody>
          <a:bodyPr>
            <a:noAutofit/>
          </a:bodyPr>
          <a:lstStyle/>
          <a:p>
            <a:r>
              <a:rPr kumimoji="1" lang="en-US" altLang="ja-JP" sz="6000" dirty="0" smtClean="0">
                <a:solidFill>
                  <a:srgbClr val="B92F95"/>
                </a:solidFill>
                <a:effectLst>
                  <a:outerShdw blurRad="38100" dist="38100" dir="2700000" algn="tl">
                    <a:srgbClr val="000000">
                      <a:alpha val="43137"/>
                    </a:srgbClr>
                  </a:outerShdw>
                </a:effectLst>
              </a:rPr>
              <a:t>NPO</a:t>
            </a:r>
            <a:r>
              <a:rPr kumimoji="1" lang="ja-JP" altLang="en-US" sz="6000" dirty="0" smtClean="0">
                <a:solidFill>
                  <a:srgbClr val="B92F95"/>
                </a:solidFill>
                <a:effectLst>
                  <a:outerShdw blurRad="38100" dist="38100" dir="2700000" algn="tl">
                    <a:srgbClr val="000000">
                      <a:alpha val="43137"/>
                    </a:srgbClr>
                  </a:outerShdw>
                </a:effectLst>
              </a:rPr>
              <a:t>法人ひとりとみんな</a:t>
            </a:r>
            <a:r>
              <a:rPr kumimoji="1" lang="en-US" altLang="ja-JP" sz="6000" dirty="0" smtClean="0">
                <a:solidFill>
                  <a:srgbClr val="B92F95"/>
                </a:solidFill>
                <a:effectLst>
                  <a:outerShdw blurRad="38100" dist="38100" dir="2700000" algn="tl">
                    <a:srgbClr val="000000">
                      <a:alpha val="43137"/>
                    </a:srgbClr>
                  </a:outerShdw>
                </a:effectLst>
              </a:rPr>
              <a:t/>
            </a:r>
            <a:br>
              <a:rPr kumimoji="1" lang="en-US" altLang="ja-JP" sz="6000" dirty="0" smtClean="0">
                <a:solidFill>
                  <a:srgbClr val="B92F95"/>
                </a:solidFill>
                <a:effectLst>
                  <a:outerShdw blurRad="38100" dist="38100" dir="2700000" algn="tl">
                    <a:srgbClr val="000000">
                      <a:alpha val="43137"/>
                    </a:srgbClr>
                  </a:outerShdw>
                </a:effectLst>
              </a:rPr>
            </a:br>
            <a:r>
              <a:rPr lang="ja-JP" altLang="en-US" sz="6000" dirty="0" smtClean="0">
                <a:solidFill>
                  <a:srgbClr val="B92F95"/>
                </a:solidFill>
                <a:effectLst>
                  <a:outerShdw blurRad="38100" dist="38100" dir="2700000" algn="tl">
                    <a:srgbClr val="000000">
                      <a:alpha val="43137"/>
                    </a:srgbClr>
                  </a:outerShdw>
                </a:effectLst>
              </a:rPr>
              <a:t>留学生歓迎会・発表会</a:t>
            </a:r>
            <a:endParaRPr kumimoji="1" lang="ja-JP" altLang="en-US" sz="6000" dirty="0">
              <a:solidFill>
                <a:srgbClr val="B92F95"/>
              </a:solidFill>
              <a:effectLst>
                <a:outerShdw blurRad="38100" dist="38100" dir="2700000" algn="tl">
                  <a:srgbClr val="000000">
                    <a:alpha val="43137"/>
                  </a:srgbClr>
                </a:outerShdw>
              </a:effectLst>
            </a:endParaRPr>
          </a:p>
        </p:txBody>
      </p:sp>
      <p:sp>
        <p:nvSpPr>
          <p:cNvPr id="3" name="サブタイトル 2"/>
          <p:cNvSpPr>
            <a:spLocks noGrp="1"/>
          </p:cNvSpPr>
          <p:nvPr>
            <p:ph type="subTitle" idx="1"/>
          </p:nvPr>
        </p:nvSpPr>
        <p:spPr>
          <a:xfrm>
            <a:off x="317714" y="3084161"/>
            <a:ext cx="10244380" cy="1216617"/>
          </a:xfrm>
        </p:spPr>
        <p:txBody>
          <a:bodyPr>
            <a:normAutofit fontScale="55000" lnSpcReduction="20000"/>
          </a:bodyPr>
          <a:lstStyle/>
          <a:p>
            <a:r>
              <a:rPr kumimoji="1" lang="en-US" altLang="ja-JP" sz="4000" dirty="0" smtClean="0"/>
              <a:t>2018</a:t>
            </a:r>
            <a:r>
              <a:rPr kumimoji="1" lang="ja-JP" altLang="en-US" sz="4000" dirty="0" smtClean="0"/>
              <a:t>年</a:t>
            </a:r>
            <a:r>
              <a:rPr kumimoji="1" lang="en-US" altLang="ja-JP" sz="4000" dirty="0" smtClean="0"/>
              <a:t>7</a:t>
            </a:r>
            <a:r>
              <a:rPr kumimoji="1" lang="ja-JP" altLang="en-US" sz="4000" dirty="0" smtClean="0"/>
              <a:t>月</a:t>
            </a:r>
            <a:r>
              <a:rPr kumimoji="1" lang="en-US" altLang="ja-JP" sz="4000" dirty="0" smtClean="0"/>
              <a:t>7</a:t>
            </a:r>
            <a:r>
              <a:rPr kumimoji="1" lang="ja-JP" altLang="en-US" sz="4000" dirty="0" smtClean="0"/>
              <a:t>日（土）青葉台</a:t>
            </a:r>
            <a:endParaRPr kumimoji="1" lang="en-US" altLang="ja-JP" sz="4000" dirty="0" smtClean="0"/>
          </a:p>
          <a:p>
            <a:r>
              <a:rPr lang="ja-JP" altLang="en-US" sz="4000" dirty="0" smtClean="0"/>
              <a:t>コートダジュール</a:t>
            </a:r>
            <a:endParaRPr lang="en-US" altLang="ja-JP" sz="4000" dirty="0" smtClean="0"/>
          </a:p>
          <a:p>
            <a:r>
              <a:rPr kumimoji="1" lang="ja-JP" altLang="en-US" sz="4000" dirty="0" smtClean="0"/>
              <a:t>ＰＲＲＴＹ</a:t>
            </a:r>
            <a:r>
              <a:rPr kumimoji="1" lang="ja-JP" altLang="en-US" sz="4000" dirty="0"/>
              <a:t>　</a:t>
            </a:r>
            <a:r>
              <a:rPr kumimoji="1" lang="ja-JP" altLang="en-US" sz="4000" dirty="0" smtClean="0"/>
              <a:t>ＲＯＯ</a:t>
            </a:r>
            <a:r>
              <a:rPr kumimoji="1" lang="ja-JP" altLang="en-US" sz="4000" dirty="0"/>
              <a:t>Ｍ</a:t>
            </a:r>
          </a:p>
        </p:txBody>
      </p:sp>
    </p:spTree>
    <p:extLst>
      <p:ext uri="{BB962C8B-B14F-4D97-AF65-F5344CB8AC3E}">
        <p14:creationId xmlns:p14="http://schemas.microsoft.com/office/powerpoint/2010/main" val="98722152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smtClean="0"/>
              <a:t>ご挨拶・乾杯</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4000" dirty="0" smtClean="0"/>
              <a:t>社会福祉法人悠々会理事長</a:t>
            </a:r>
            <a:endParaRPr kumimoji="1" lang="en-US" altLang="ja-JP" sz="4000" dirty="0" smtClean="0"/>
          </a:p>
          <a:p>
            <a:r>
              <a:rPr kumimoji="1" lang="ja-JP" altLang="en-US" sz="3600" dirty="0" smtClean="0"/>
              <a:t>ＮＰＯ法人ひとりとみんな副理事長</a:t>
            </a:r>
            <a:endParaRPr kumimoji="1" lang="en-US" altLang="ja-JP" sz="3600" dirty="0" smtClean="0"/>
          </a:p>
          <a:p>
            <a:pPr marL="0" indent="0">
              <a:buNone/>
            </a:pPr>
            <a:r>
              <a:rPr lang="ja-JP" altLang="en-US" sz="4000" dirty="0"/>
              <a:t>　</a:t>
            </a:r>
            <a:r>
              <a:rPr lang="ja-JP" altLang="en-US" sz="4000" dirty="0" smtClean="0"/>
              <a:t>陶山慎治様</a:t>
            </a:r>
            <a:endParaRPr kumimoji="1" lang="ja-JP" altLang="en-US" sz="4000" dirty="0"/>
          </a:p>
        </p:txBody>
      </p:sp>
      <p:pic>
        <p:nvPicPr>
          <p:cNvPr id="4" name="図 3" descr="ＮＰＯ法人ひとりとみんな　ブログ　"/>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621664" y="96865"/>
            <a:ext cx="2390581" cy="1025470"/>
          </a:xfrm>
          <a:prstGeom prst="rect">
            <a:avLst/>
          </a:prstGeom>
          <a:noFill/>
          <a:ln>
            <a:noFill/>
          </a:ln>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7746" y="4337538"/>
            <a:ext cx="8852979" cy="1852316"/>
          </a:xfrm>
          <a:prstGeom prst="rect">
            <a:avLst/>
          </a:prstGeom>
        </p:spPr>
      </p:pic>
    </p:spTree>
    <p:extLst>
      <p:ext uri="{BB962C8B-B14F-4D97-AF65-F5344CB8AC3E}">
        <p14:creationId xmlns:p14="http://schemas.microsoft.com/office/powerpoint/2010/main" val="4088126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pPr marL="0" indent="0">
              <a:buNone/>
            </a:pPr>
            <a:r>
              <a:rPr kumimoji="1" lang="ja-JP" altLang="en-US" sz="6600" dirty="0" smtClean="0"/>
              <a:t>ご歓談</a:t>
            </a:r>
            <a:endParaRPr kumimoji="1" lang="en-US" altLang="ja-JP" sz="6600" dirty="0" smtClean="0"/>
          </a:p>
          <a:p>
            <a:pPr marL="0" indent="0">
              <a:buNone/>
            </a:pPr>
            <a:r>
              <a:rPr lang="ja-JP" altLang="en-US" sz="6600" dirty="0" smtClean="0"/>
              <a:t>お</a:t>
            </a:r>
            <a:r>
              <a:rPr lang="ja-JP" altLang="en-US" sz="6600" dirty="0"/>
              <a:t>食事</a:t>
            </a:r>
            <a:r>
              <a:rPr lang="ja-JP" altLang="en-US" sz="6600" dirty="0" smtClean="0"/>
              <a:t>と会話を</a:t>
            </a:r>
            <a:r>
              <a:rPr kumimoji="1" lang="ja-JP" altLang="en-US" sz="6600" dirty="0" smtClean="0"/>
              <a:t>お楽しみください。</a:t>
            </a:r>
            <a:endParaRPr kumimoji="1" lang="en-US" altLang="ja-JP" sz="6600" dirty="0" smtClean="0"/>
          </a:p>
          <a:p>
            <a:pPr marL="0" indent="0">
              <a:buNone/>
            </a:pPr>
            <a:r>
              <a:rPr lang="ja-JP" altLang="en-US" dirty="0"/>
              <a:t>　</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63327" y="52207"/>
            <a:ext cx="3608754" cy="3756385"/>
          </a:xfrm>
          <a:prstGeom prst="rect">
            <a:avLst/>
          </a:prstGeom>
        </p:spPr>
      </p:pic>
    </p:spTree>
    <p:extLst>
      <p:ext uri="{BB962C8B-B14F-4D97-AF65-F5344CB8AC3E}">
        <p14:creationId xmlns:p14="http://schemas.microsoft.com/office/powerpoint/2010/main" val="19596406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9334" y="156307"/>
            <a:ext cx="5476454" cy="388143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75668" y="0"/>
            <a:ext cx="6059488" cy="4250176"/>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83168" y="4194051"/>
            <a:ext cx="3492500" cy="2324100"/>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pic>
        <p:nvPicPr>
          <p:cNvPr id="8" name="図 7"/>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75668" y="3654861"/>
            <a:ext cx="5287935" cy="2873111"/>
          </a:xfrm>
          <a:prstGeom prst="rect">
            <a:avLst/>
          </a:prstGeom>
          <a:ln>
            <a:noFill/>
          </a:ln>
          <a:effectLst>
            <a:softEdge rad="112500"/>
          </a:effectLst>
        </p:spPr>
      </p:pic>
    </p:spTree>
    <p:extLst>
      <p:ext uri="{BB962C8B-B14F-4D97-AF65-F5344CB8AC3E}">
        <p14:creationId xmlns:p14="http://schemas.microsoft.com/office/powerpoint/2010/main" val="3850392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sz="5400" dirty="0" smtClean="0"/>
              <a:t>PRESENTATION with BUDDY</a:t>
            </a:r>
            <a:endParaRPr kumimoji="1" lang="ja-JP" altLang="en-US" sz="5400"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371925">
            <a:off x="3846344" y="2272166"/>
            <a:ext cx="3625163" cy="3910477"/>
          </a:xfrm>
        </p:spPr>
      </p:pic>
    </p:spTree>
    <p:extLst>
      <p:ext uri="{BB962C8B-B14F-4D97-AF65-F5344CB8AC3E}">
        <p14:creationId xmlns:p14="http://schemas.microsoft.com/office/powerpoint/2010/main" val="15514925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pPr algn="ctr"/>
            <a:r>
              <a:rPr kumimoji="1" lang="ja-JP" altLang="en-US" sz="8000" b="1" dirty="0" smtClean="0"/>
              <a:t>アンケート</a:t>
            </a:r>
            <a:endParaRPr kumimoji="1" lang="ja-JP" altLang="en-US" sz="8000" b="1" dirty="0"/>
          </a:p>
        </p:txBody>
      </p:sp>
      <p:sp>
        <p:nvSpPr>
          <p:cNvPr id="3" name="コンテンツ プレースホルダー 2"/>
          <p:cNvSpPr>
            <a:spLocks noGrp="1"/>
          </p:cNvSpPr>
          <p:nvPr>
            <p:ph idx="1"/>
          </p:nvPr>
        </p:nvSpPr>
        <p:spPr/>
        <p:txBody>
          <a:bodyPr/>
          <a:lstStyle/>
          <a:p>
            <a:endParaRPr kumimoji="1" lang="ja-JP" altLang="en-US"/>
          </a:p>
        </p:txBody>
      </p:sp>
    </p:spTree>
    <p:extLst>
      <p:ext uri="{BB962C8B-B14F-4D97-AF65-F5344CB8AC3E}">
        <p14:creationId xmlns:p14="http://schemas.microsoft.com/office/powerpoint/2010/main" val="123408535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Autofit/>
          </a:bodyPr>
          <a:lstStyle/>
          <a:p>
            <a:pPr algn="ctr"/>
            <a:r>
              <a:rPr kumimoji="1" lang="ja-JP" altLang="en-US" sz="8800" dirty="0" smtClean="0"/>
              <a:t>発表の総評</a:t>
            </a:r>
            <a:endParaRPr kumimoji="1" lang="ja-JP" altLang="en-US" sz="8800" dirty="0"/>
          </a:p>
        </p:txBody>
      </p:sp>
      <p:sp>
        <p:nvSpPr>
          <p:cNvPr id="3" name="コンテンツ プレースホルダー 2"/>
          <p:cNvSpPr>
            <a:spLocks noGrp="1"/>
          </p:cNvSpPr>
          <p:nvPr>
            <p:ph idx="1"/>
          </p:nvPr>
        </p:nvSpPr>
        <p:spPr/>
        <p:txBody>
          <a:bodyPr>
            <a:normAutofit/>
          </a:bodyPr>
          <a:lstStyle/>
          <a:p>
            <a:r>
              <a:rPr kumimoji="1" lang="ja-JP" altLang="en-US" sz="8000" dirty="0" smtClean="0"/>
              <a:t>翰林日本語学院の先生方</a:t>
            </a:r>
            <a:endParaRPr kumimoji="1" lang="ja-JP" altLang="en-US" sz="8000" dirty="0"/>
          </a:p>
        </p:txBody>
      </p:sp>
    </p:spTree>
    <p:extLst>
      <p:ext uri="{BB962C8B-B14F-4D97-AF65-F5344CB8AC3E}">
        <p14:creationId xmlns:p14="http://schemas.microsoft.com/office/powerpoint/2010/main" val="15501249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9600" b="1" dirty="0" smtClean="0">
                <a:latin typeface="HGP創英ﾌﾟﾚｾﾞﾝｽEB" panose="02020800000000000000" pitchFamily="18" charset="-128"/>
                <a:ea typeface="HGP創英ﾌﾟﾚｾﾞﾝｽEB" panose="02020800000000000000" pitchFamily="18" charset="-128"/>
              </a:rPr>
              <a:t>結果発表</a:t>
            </a:r>
            <a:endParaRPr kumimoji="1" lang="ja-JP" altLang="en-US" sz="9600" b="1" dirty="0">
              <a:latin typeface="HGP創英ﾌﾟﾚｾﾞﾝｽEB" panose="02020800000000000000" pitchFamily="18" charset="-128"/>
              <a:ea typeface="HGP創英ﾌﾟﾚｾﾞﾝｽEB" panose="02020800000000000000" pitchFamily="18" charset="-128"/>
            </a:endParaRPr>
          </a:p>
        </p:txBody>
      </p:sp>
    </p:spTree>
    <p:extLst>
      <p:ext uri="{BB962C8B-B14F-4D97-AF65-F5344CB8AC3E}">
        <p14:creationId xmlns:p14="http://schemas.microsoft.com/office/powerpoint/2010/main" val="107187665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a:bodyPr>
          <a:lstStyle/>
          <a:p>
            <a:r>
              <a:rPr kumimoji="1" lang="ja-JP" altLang="en-US" sz="9600" dirty="0" smtClean="0"/>
              <a:t>閉会のご挨拶</a:t>
            </a:r>
            <a:endParaRPr kumimoji="1" lang="ja-JP" altLang="en-US" sz="9600" dirty="0"/>
          </a:p>
        </p:txBody>
      </p:sp>
    </p:spTree>
    <p:extLst>
      <p:ext uri="{BB962C8B-B14F-4D97-AF65-F5344CB8AC3E}">
        <p14:creationId xmlns:p14="http://schemas.microsoft.com/office/powerpoint/2010/main" val="1852107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タイトル 1"/>
          <p:cNvSpPr>
            <a:spLocks noGrp="1"/>
          </p:cNvSpPr>
          <p:nvPr>
            <p:ph type="title"/>
          </p:nvPr>
        </p:nvSpPr>
        <p:spPr>
          <a:xfrm>
            <a:off x="925307" y="206644"/>
            <a:ext cx="8596668" cy="1320800"/>
          </a:xfrm>
        </p:spPr>
        <p:txBody>
          <a:bodyPr>
            <a:normAutofit/>
          </a:bodyPr>
          <a:lstStyle/>
          <a:p>
            <a:r>
              <a:rPr kumimoji="1" lang="ja-JP" altLang="en-US" sz="4000" b="1" dirty="0" smtClean="0"/>
              <a:t>タイムテーブル</a:t>
            </a:r>
            <a:endParaRPr kumimoji="1" lang="ja-JP" altLang="en-US" sz="4000" b="1" dirty="0"/>
          </a:p>
        </p:txBody>
      </p:sp>
      <p:sp>
        <p:nvSpPr>
          <p:cNvPr id="3" name="コンテンツ プレースホルダー 2"/>
          <p:cNvSpPr>
            <a:spLocks noGrp="1"/>
          </p:cNvSpPr>
          <p:nvPr>
            <p:ph idx="1"/>
          </p:nvPr>
        </p:nvSpPr>
        <p:spPr>
          <a:xfrm>
            <a:off x="723829" y="867044"/>
            <a:ext cx="10093988" cy="5517396"/>
          </a:xfrm>
        </p:spPr>
        <p:txBody>
          <a:bodyPr>
            <a:noAutofit/>
          </a:bodyPr>
          <a:lstStyle/>
          <a:p>
            <a:r>
              <a:rPr lang="en-US" altLang="ja-JP" sz="3600" dirty="0" smtClean="0"/>
              <a:t>17</a:t>
            </a:r>
            <a:r>
              <a:rPr lang="ja-JP" altLang="en-US" sz="3600" dirty="0"/>
              <a:t>：</a:t>
            </a:r>
            <a:r>
              <a:rPr lang="en-US" altLang="ja-JP" sz="3600" dirty="0"/>
              <a:t>00</a:t>
            </a:r>
            <a:r>
              <a:rPr lang="ja-JP" altLang="en-US" sz="3600" dirty="0"/>
              <a:t>　</a:t>
            </a:r>
            <a:r>
              <a:rPr lang="ja-JP" altLang="en-US" sz="3600" dirty="0" smtClean="0"/>
              <a:t>開式　主催者挨拶</a:t>
            </a:r>
            <a:endParaRPr lang="en-US" altLang="ja-JP" sz="3600" dirty="0"/>
          </a:p>
          <a:p>
            <a:r>
              <a:rPr lang="ja-JP" altLang="en-US" sz="3600" dirty="0" smtClean="0"/>
              <a:t>　　　　ご来賓ご紹介</a:t>
            </a:r>
            <a:endParaRPr lang="en-US" altLang="ja-JP" sz="3600" dirty="0" smtClean="0"/>
          </a:p>
          <a:p>
            <a:r>
              <a:rPr kumimoji="1" lang="ja-JP" altLang="en-US" sz="3600" dirty="0"/>
              <a:t>　</a:t>
            </a:r>
            <a:r>
              <a:rPr kumimoji="1" lang="ja-JP" altLang="en-US" sz="3600" dirty="0" smtClean="0"/>
              <a:t>　　　ご来賓よりご挨拶</a:t>
            </a:r>
            <a:endParaRPr kumimoji="1" lang="en-US" altLang="ja-JP" sz="3600" dirty="0" smtClean="0"/>
          </a:p>
          <a:p>
            <a:r>
              <a:rPr lang="en-US" altLang="ja-JP" sz="3600" dirty="0"/>
              <a:t>17</a:t>
            </a:r>
            <a:r>
              <a:rPr lang="ja-JP" altLang="en-US" sz="3600" dirty="0" smtClean="0"/>
              <a:t>：</a:t>
            </a:r>
            <a:r>
              <a:rPr lang="en-US" altLang="ja-JP" sz="3600" dirty="0" smtClean="0"/>
              <a:t>25</a:t>
            </a:r>
            <a:r>
              <a:rPr lang="ja-JP" altLang="en-US" sz="3600" dirty="0" smtClean="0"/>
              <a:t>　乾杯の後、歓談</a:t>
            </a:r>
            <a:endParaRPr lang="en-US" altLang="ja-JP" sz="3600" dirty="0" smtClean="0"/>
          </a:p>
          <a:p>
            <a:r>
              <a:rPr kumimoji="1" lang="en-US" altLang="ja-JP" sz="3600" dirty="0" smtClean="0"/>
              <a:t>18</a:t>
            </a:r>
            <a:r>
              <a:rPr kumimoji="1" lang="ja-JP" altLang="en-US" sz="3600" dirty="0" smtClean="0"/>
              <a:t>：</a:t>
            </a:r>
            <a:r>
              <a:rPr lang="en-US" altLang="ja-JP" sz="3600" dirty="0" smtClean="0"/>
              <a:t>0</a:t>
            </a:r>
            <a:r>
              <a:rPr lang="en-US" altLang="ja-JP" sz="3600" dirty="0"/>
              <a:t>0</a:t>
            </a:r>
            <a:r>
              <a:rPr kumimoji="1" lang="ja-JP" altLang="en-US" sz="3600" dirty="0" smtClean="0"/>
              <a:t>　留学生による発表</a:t>
            </a:r>
            <a:endParaRPr kumimoji="1" lang="en-US" altLang="ja-JP" sz="3600" dirty="0" smtClean="0"/>
          </a:p>
          <a:p>
            <a:r>
              <a:rPr lang="en-US" altLang="ja-JP" sz="3600" dirty="0" smtClean="0"/>
              <a:t>18</a:t>
            </a:r>
            <a:r>
              <a:rPr lang="ja-JP" altLang="en-US" sz="3600" dirty="0" smtClean="0"/>
              <a:t>：</a:t>
            </a:r>
            <a:r>
              <a:rPr lang="en-US" altLang="ja-JP" sz="3600" dirty="0" smtClean="0"/>
              <a:t>40</a:t>
            </a:r>
            <a:r>
              <a:rPr lang="ja-JP" altLang="en-US" sz="3600" dirty="0" smtClean="0"/>
              <a:t>　発表終了・アンケート実施</a:t>
            </a:r>
            <a:endParaRPr lang="en-US" altLang="ja-JP" sz="3600" dirty="0" smtClean="0"/>
          </a:p>
          <a:p>
            <a:r>
              <a:rPr kumimoji="1" lang="en-US" altLang="ja-JP" sz="3600" dirty="0" smtClean="0"/>
              <a:t>18</a:t>
            </a:r>
            <a:r>
              <a:rPr kumimoji="1" lang="ja-JP" altLang="en-US" sz="3600" dirty="0" smtClean="0"/>
              <a:t>：</a:t>
            </a:r>
            <a:r>
              <a:rPr kumimoji="1" lang="en-US" altLang="ja-JP" sz="3600" dirty="0" smtClean="0"/>
              <a:t>50</a:t>
            </a:r>
            <a:r>
              <a:rPr kumimoji="1" lang="ja-JP" altLang="en-US" sz="3600" dirty="0" smtClean="0"/>
              <a:t>　総評・アンケート結果発表</a:t>
            </a:r>
            <a:endParaRPr kumimoji="1" lang="en-US" altLang="ja-JP" sz="3600" dirty="0" smtClean="0"/>
          </a:p>
          <a:p>
            <a:r>
              <a:rPr kumimoji="1" lang="en-US" altLang="ja-JP" sz="3600" dirty="0" smtClean="0"/>
              <a:t>19</a:t>
            </a:r>
            <a:r>
              <a:rPr kumimoji="1" lang="ja-JP" altLang="en-US" sz="3600" dirty="0" smtClean="0"/>
              <a:t>：</a:t>
            </a:r>
            <a:r>
              <a:rPr kumimoji="1" lang="en-US" altLang="ja-JP" sz="3600" dirty="0" smtClean="0"/>
              <a:t>00</a:t>
            </a:r>
            <a:r>
              <a:rPr kumimoji="1" lang="ja-JP" altLang="en-US" sz="3600" dirty="0" smtClean="0"/>
              <a:t>　閉会　閉会挨拶（中締め）</a:t>
            </a:r>
            <a:endParaRPr kumimoji="1" lang="ja-JP" altLang="en-US" sz="3600" dirty="0"/>
          </a:p>
        </p:txBody>
      </p:sp>
    </p:spTree>
    <p:extLst>
      <p:ext uri="{BB962C8B-B14F-4D97-AF65-F5344CB8AC3E}">
        <p14:creationId xmlns:p14="http://schemas.microsoft.com/office/powerpoint/2010/main" val="103672242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3" y="609599"/>
            <a:ext cx="8787097" cy="1891324"/>
          </a:xfrm>
        </p:spPr>
        <p:txBody>
          <a:bodyPr>
            <a:normAutofit fontScale="90000"/>
          </a:bodyPr>
          <a:lstStyle/>
          <a:p>
            <a:r>
              <a:rPr kumimoji="1" lang="ja-JP" altLang="en-US" dirty="0" smtClean="0"/>
              <a:t>主催者挨拶</a:t>
            </a:r>
            <a:r>
              <a:rPr kumimoji="1" lang="en-US" altLang="ja-JP" dirty="0" smtClean="0"/>
              <a:t/>
            </a:r>
            <a:br>
              <a:rPr kumimoji="1" lang="en-US" altLang="ja-JP" dirty="0" smtClean="0"/>
            </a:br>
            <a:r>
              <a:rPr kumimoji="1" lang="ja-JP" altLang="en-US" dirty="0" smtClean="0"/>
              <a:t>ＮＰＯ法人ひとりとみんな理事長</a:t>
            </a:r>
            <a:r>
              <a:rPr kumimoji="1" lang="en-US" altLang="ja-JP" dirty="0" smtClean="0"/>
              <a:t/>
            </a:r>
            <a:br>
              <a:rPr kumimoji="1" lang="en-US" altLang="ja-JP" dirty="0" smtClean="0"/>
            </a:br>
            <a:r>
              <a:rPr lang="ja-JP" altLang="en-US" dirty="0" smtClean="0"/>
              <a:t>東京家政学院大学教授　　　　　西口　守</a:t>
            </a:r>
            <a:r>
              <a:rPr lang="en-US" altLang="ja-JP" dirty="0" smtClean="0"/>
              <a:t/>
            </a:r>
            <a:br>
              <a:rPr lang="en-US" altLang="ja-JP" dirty="0" smtClean="0"/>
            </a:br>
            <a:r>
              <a:rPr lang="en-US" altLang="ja-JP" dirty="0" smtClean="0"/>
              <a:t/>
            </a:r>
            <a:br>
              <a:rPr lang="en-US" altLang="ja-JP" dirty="0" smtClean="0"/>
            </a:br>
            <a:r>
              <a:rPr lang="en-US" altLang="ja-JP" dirty="0" smtClean="0"/>
              <a:t/>
            </a:r>
            <a:br>
              <a:rPr lang="en-US" altLang="ja-JP" dirty="0" smtClean="0"/>
            </a:br>
            <a:endParaRPr kumimoji="1" lang="ja-JP" altLang="en-US" dirty="0"/>
          </a:p>
        </p:txBody>
      </p:sp>
      <p:sp>
        <p:nvSpPr>
          <p:cNvPr id="3" name="コンテンツ プレースホルダー 2"/>
          <p:cNvSpPr>
            <a:spLocks noGrp="1"/>
          </p:cNvSpPr>
          <p:nvPr>
            <p:ph idx="1"/>
          </p:nvPr>
        </p:nvSpPr>
        <p:spPr>
          <a:xfrm>
            <a:off x="677334" y="2160589"/>
            <a:ext cx="9427958" cy="3880773"/>
          </a:xfrm>
        </p:spPr>
        <p:txBody>
          <a:bodyPr>
            <a:normAutofit/>
          </a:bodyPr>
          <a:lstStyle/>
          <a:p>
            <a:r>
              <a:rPr kumimoji="1" lang="ja-JP" altLang="en-US" sz="2800" b="1" i="1" dirty="0" smtClean="0">
                <a:effectLst>
                  <a:outerShdw blurRad="38100" dist="38100" dir="2700000" algn="tl">
                    <a:srgbClr val="000000">
                      <a:alpha val="43137"/>
                    </a:srgbClr>
                  </a:outerShdw>
                </a:effectLst>
              </a:rPr>
              <a:t>外国人介護福祉士養成支援事業（プログラム）の目的</a:t>
            </a:r>
            <a:endParaRPr kumimoji="1" lang="en-US" altLang="ja-JP" sz="2800" b="1" i="1" dirty="0" smtClean="0">
              <a:effectLst>
                <a:outerShdw blurRad="38100" dist="38100" dir="2700000" algn="tl">
                  <a:srgbClr val="000000">
                    <a:alpha val="43137"/>
                  </a:srgbClr>
                </a:outerShdw>
              </a:effectLst>
            </a:endParaRPr>
          </a:p>
          <a:p>
            <a:pPr marL="0" indent="0">
              <a:buNone/>
            </a:pPr>
            <a:r>
              <a:rPr lang="ja-JP" altLang="en-US" dirty="0"/>
              <a:t>　　</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2801" y="2865651"/>
            <a:ext cx="4517292" cy="3883917"/>
          </a:xfrm>
          <a:prstGeom prst="rect">
            <a:avLst/>
          </a:prstGeom>
        </p:spPr>
      </p:pic>
    </p:spTree>
    <p:extLst>
      <p:ext uri="{BB962C8B-B14F-4D97-AF65-F5344CB8AC3E}">
        <p14:creationId xmlns:p14="http://schemas.microsoft.com/office/powerpoint/2010/main" val="34478237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7334" y="609600"/>
            <a:ext cx="8596668" cy="1594338"/>
          </a:xfrm>
        </p:spPr>
        <p:txBody>
          <a:bodyPr>
            <a:normAutofit fontScale="90000"/>
          </a:bodyPr>
          <a:lstStyle/>
          <a:p>
            <a:r>
              <a:rPr kumimoji="1" lang="ja-JP" altLang="en-US" dirty="0" smtClean="0">
                <a:solidFill>
                  <a:srgbClr val="00B050"/>
                </a:solidFill>
              </a:rPr>
              <a:t>みなさんがしあわせでいられますように</a:t>
            </a:r>
            <a:r>
              <a:rPr kumimoji="1" lang="en-US" altLang="ja-JP" dirty="0" smtClean="0">
                <a:solidFill>
                  <a:srgbClr val="00B050"/>
                </a:solidFill>
              </a:rPr>
              <a:t/>
            </a:r>
            <a:br>
              <a:rPr kumimoji="1" lang="en-US" altLang="ja-JP" dirty="0" smtClean="0">
                <a:solidFill>
                  <a:srgbClr val="00B050"/>
                </a:solidFill>
              </a:rPr>
            </a:br>
            <a:r>
              <a:rPr kumimoji="1" lang="ja-JP" altLang="en-US" dirty="0" smtClean="0">
                <a:solidFill>
                  <a:srgbClr val="00B050"/>
                </a:solidFill>
              </a:rPr>
              <a:t>ベトナムの</a:t>
            </a:r>
            <a:r>
              <a:rPr kumimoji="1" lang="ja-JP" altLang="en-US" dirty="0" err="1" smtClean="0">
                <a:solidFill>
                  <a:srgbClr val="00B050"/>
                </a:solidFill>
              </a:rPr>
              <a:t>わか</a:t>
            </a:r>
            <a:r>
              <a:rPr kumimoji="1" lang="ja-JP" altLang="en-US" dirty="0" smtClean="0">
                <a:solidFill>
                  <a:srgbClr val="00B050"/>
                </a:solidFill>
              </a:rPr>
              <a:t>ものがりっぱな介護福祉士になってはたらけますように</a:t>
            </a:r>
            <a:endParaRPr kumimoji="1" lang="ja-JP" altLang="en-US" dirty="0">
              <a:solidFill>
                <a:srgbClr val="00B050"/>
              </a:solidFill>
            </a:endParaRPr>
          </a:p>
        </p:txBody>
      </p:sp>
      <p:pic>
        <p:nvPicPr>
          <p:cNvPr id="5" name="コンテンツ プレースホルダー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57696" y="3338329"/>
            <a:ext cx="3302000" cy="2463800"/>
          </a:xfrm>
        </p:spPr>
      </p:pic>
    </p:spTree>
    <p:extLst>
      <p:ext uri="{BB962C8B-B14F-4D97-AF65-F5344CB8AC3E}">
        <p14:creationId xmlns:p14="http://schemas.microsoft.com/office/powerpoint/2010/main" val="8090520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ご来賓のご紹介</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25335" y="1614051"/>
            <a:ext cx="4350333" cy="3262750"/>
          </a:xfrm>
        </p:spPr>
      </p:pic>
    </p:spTree>
    <p:extLst>
      <p:ext uri="{BB962C8B-B14F-4D97-AF65-F5344CB8AC3E}">
        <p14:creationId xmlns:p14="http://schemas.microsoft.com/office/powerpoint/2010/main" val="375325141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2000" fill="hold"/>
                                        <p:tgtEl>
                                          <p:spTgt spid="4"/>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smtClean="0"/>
              <a:t>この</a:t>
            </a:r>
            <a:r>
              <a:rPr kumimoji="1" lang="ja-JP" altLang="en-US" dirty="0" smtClean="0"/>
              <a:t>プログラムの</a:t>
            </a:r>
            <a:r>
              <a:rPr kumimoji="1" lang="ja-JP" altLang="en-US" dirty="0" smtClean="0"/>
              <a:t>協力法人・施設様</a:t>
            </a:r>
            <a:r>
              <a:rPr kumimoji="1" lang="en-US" altLang="ja-JP" dirty="0" smtClean="0"/>
              <a:t/>
            </a:r>
            <a:br>
              <a:rPr kumimoji="1" lang="en-US" altLang="ja-JP" dirty="0" smtClean="0"/>
            </a:br>
            <a:r>
              <a:rPr lang="ja-JP" altLang="en-US" dirty="0" smtClean="0"/>
              <a:t>（順不同）</a:t>
            </a:r>
            <a:r>
              <a:rPr kumimoji="1" lang="en-US" altLang="ja-JP" dirty="0" smtClean="0"/>
              <a:t/>
            </a:r>
            <a:br>
              <a:rPr kumimoji="1" lang="en-US" altLang="ja-JP" dirty="0" smtClean="0"/>
            </a:br>
            <a:r>
              <a:rPr kumimoji="1" lang="en-US" altLang="ja-JP" dirty="0" smtClean="0"/>
              <a:t/>
            </a:r>
            <a:br>
              <a:rPr kumimoji="1" lang="en-US" altLang="ja-JP" dirty="0" smtClean="0"/>
            </a:b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7334" y="1867292"/>
            <a:ext cx="8596312" cy="575967"/>
          </a:xfr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91671" y="2626690"/>
            <a:ext cx="3315455" cy="647848"/>
          </a:xfrm>
          <a:prstGeom prst="rect">
            <a:avLst/>
          </a:prstGeom>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43862" y="3585318"/>
            <a:ext cx="3211073" cy="647848"/>
          </a:xfrm>
          <a:prstGeom prst="rect">
            <a:avLst/>
          </a:prstGeom>
        </p:spPr>
      </p:pic>
      <p:pic>
        <p:nvPicPr>
          <p:cNvPr id="7" name="図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07073" y="4436184"/>
            <a:ext cx="4186047" cy="875850"/>
          </a:xfrm>
          <a:prstGeom prst="rect">
            <a:avLst/>
          </a:prstGeom>
        </p:spPr>
      </p:pic>
      <p:pic>
        <p:nvPicPr>
          <p:cNvPr id="9" name="図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695339" y="1788015"/>
            <a:ext cx="1895475" cy="647700"/>
          </a:xfrm>
          <a:prstGeom prst="rect">
            <a:avLst/>
          </a:prstGeom>
        </p:spPr>
      </p:pic>
      <p:pic>
        <p:nvPicPr>
          <p:cNvPr id="10" name="図 9"/>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593739" y="4454784"/>
            <a:ext cx="2857500" cy="857250"/>
          </a:xfrm>
          <a:prstGeom prst="rect">
            <a:avLst/>
          </a:prstGeom>
        </p:spPr>
      </p:pic>
      <p:sp>
        <p:nvSpPr>
          <p:cNvPr id="3" name="正方形/長方形 2"/>
          <p:cNvSpPr/>
          <p:nvPr/>
        </p:nvSpPr>
        <p:spPr>
          <a:xfrm>
            <a:off x="4007126" y="3244334"/>
            <a:ext cx="4613243" cy="369332"/>
          </a:xfrm>
          <a:prstGeom prst="rect">
            <a:avLst/>
          </a:prstGeom>
        </p:spPr>
        <p:txBody>
          <a:bodyPr wrap="square">
            <a:spAutoFit/>
          </a:bodyPr>
          <a:lstStyle/>
          <a:p>
            <a:r>
              <a:rPr lang="ja-JP" altLang="en-US" b="1" dirty="0"/>
              <a:t>介護老人福祉施設　緑友会 小川ホーム</a:t>
            </a:r>
            <a:endParaRPr lang="ja-JP" altLang="en-US" dirty="0"/>
          </a:p>
        </p:txBody>
      </p:sp>
      <p:pic>
        <p:nvPicPr>
          <p:cNvPr id="12" name="図 1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314052" y="5850621"/>
            <a:ext cx="2413550" cy="749471"/>
          </a:xfrm>
          <a:prstGeom prst="rect">
            <a:avLst/>
          </a:prstGeom>
        </p:spPr>
      </p:pic>
    </p:spTree>
    <p:extLst>
      <p:ext uri="{BB962C8B-B14F-4D97-AF65-F5344CB8AC3E}">
        <p14:creationId xmlns:p14="http://schemas.microsoft.com/office/powerpoint/2010/main" val="32634661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normAutofit lnSpcReduction="10000"/>
          </a:bodyPr>
          <a:lstStyle/>
          <a:p>
            <a:pPr marL="0" indent="0">
              <a:buNone/>
            </a:pPr>
            <a:r>
              <a:rPr kumimoji="1" lang="ja-JP" altLang="en-US" dirty="0" smtClean="0"/>
              <a:t>社会福祉法人天寿園会</a:t>
            </a:r>
            <a:endParaRPr kumimoji="1" lang="en-US" altLang="ja-JP" dirty="0" smtClean="0"/>
          </a:p>
          <a:p>
            <a:pPr marL="0" indent="0">
              <a:buNone/>
            </a:pPr>
            <a:endParaRPr lang="en-US" altLang="ja-JP" dirty="0"/>
          </a:p>
          <a:p>
            <a:pPr marL="0" indent="0">
              <a:buNone/>
            </a:pPr>
            <a:r>
              <a:rPr kumimoji="1" lang="ja-JP" altLang="en-US" dirty="0" smtClean="0"/>
              <a:t>社会福祉法人伸こう福祉会</a:t>
            </a:r>
            <a:endParaRPr kumimoji="1" lang="en-US" altLang="ja-JP" dirty="0" smtClean="0"/>
          </a:p>
          <a:p>
            <a:pPr marL="0" indent="0">
              <a:buNone/>
            </a:pPr>
            <a:endParaRPr lang="en-US" altLang="ja-JP" dirty="0"/>
          </a:p>
          <a:p>
            <a:pPr marL="0" indent="0">
              <a:buNone/>
            </a:pPr>
            <a:endParaRPr kumimoji="1" lang="en-US" altLang="ja-JP" dirty="0" smtClean="0"/>
          </a:p>
          <a:p>
            <a:pPr marL="0" indent="0">
              <a:buNone/>
            </a:pPr>
            <a:r>
              <a:rPr lang="ja-JP" altLang="en-US" dirty="0" smtClean="0"/>
              <a:t>社会福祉法人　親和福祉会　</a:t>
            </a:r>
            <a:endParaRPr kumimoji="1" lang="en-US" altLang="ja-JP" dirty="0" smtClean="0"/>
          </a:p>
          <a:p>
            <a:pPr marL="0" indent="0">
              <a:buNone/>
            </a:pPr>
            <a:endParaRPr lang="en-US" altLang="ja-JP" dirty="0"/>
          </a:p>
          <a:p>
            <a:pPr marL="0" indent="0">
              <a:buNone/>
            </a:pPr>
            <a:endParaRPr kumimoji="1" lang="en-US" altLang="ja-JP" dirty="0" smtClean="0"/>
          </a:p>
          <a:p>
            <a:pPr marL="0" indent="0">
              <a:buNone/>
            </a:pPr>
            <a:endParaRPr lang="en-US" altLang="ja-JP" dirty="0"/>
          </a:p>
          <a:p>
            <a:pPr marL="0" indent="0">
              <a:buNone/>
            </a:pPr>
            <a:r>
              <a:rPr kumimoji="1" lang="ja-JP" altLang="en-US" dirty="0" smtClean="0"/>
              <a:t>　　　</a:t>
            </a: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91400" y="2017420"/>
            <a:ext cx="746125" cy="746125"/>
          </a:xfrm>
          <a:prstGeom prst="rect">
            <a:avLst/>
          </a:prstGeom>
        </p:spPr>
      </p:pic>
      <p:pic>
        <p:nvPicPr>
          <p:cNvPr id="5" name="図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23287" y="3065171"/>
            <a:ext cx="2704762" cy="812698"/>
          </a:xfrm>
          <a:prstGeom prst="rect">
            <a:avLst/>
          </a:prstGeom>
        </p:spPr>
      </p:pic>
      <p:pic>
        <p:nvPicPr>
          <p:cNvPr id="6" name="図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772755" y="4108058"/>
            <a:ext cx="676275" cy="666750"/>
          </a:xfrm>
          <a:prstGeom prst="rect">
            <a:avLst/>
          </a:prstGeom>
        </p:spPr>
      </p:pic>
    </p:spTree>
    <p:extLst>
      <p:ext uri="{BB962C8B-B14F-4D97-AF65-F5344CB8AC3E}">
        <p14:creationId xmlns:p14="http://schemas.microsoft.com/office/powerpoint/2010/main" val="21784493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kumimoji="1" lang="ja-JP" altLang="en-US" dirty="0" smtClean="0"/>
              <a:t>ご来賓のご挨拶</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5400" dirty="0" smtClean="0"/>
              <a:t>翰林日本語学院　校長</a:t>
            </a:r>
            <a:endParaRPr kumimoji="1" lang="en-US" altLang="ja-JP" sz="5400" dirty="0" smtClean="0"/>
          </a:p>
          <a:p>
            <a:pPr marL="0" indent="0">
              <a:buNone/>
            </a:pPr>
            <a:r>
              <a:rPr lang="ja-JP" altLang="en-US" sz="5400" dirty="0"/>
              <a:t>　</a:t>
            </a:r>
            <a:r>
              <a:rPr lang="ja-JP" altLang="en-US" sz="5400" dirty="0" smtClean="0"/>
              <a:t>　長岡　博司様</a:t>
            </a:r>
            <a:endParaRPr lang="en-US" altLang="ja-JP" sz="5400" dirty="0" smtClean="0"/>
          </a:p>
          <a:p>
            <a:pPr marL="0" indent="0">
              <a:buNone/>
            </a:pPr>
            <a:endParaRPr kumimoji="1" lang="ja-JP" altLang="en-US" sz="5400"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5914" y="3923323"/>
            <a:ext cx="4884615" cy="1563077"/>
          </a:xfrm>
          <a:prstGeom prst="rect">
            <a:avLst/>
          </a:prstGeom>
        </p:spPr>
      </p:pic>
    </p:spTree>
    <p:extLst>
      <p:ext uri="{BB962C8B-B14F-4D97-AF65-F5344CB8AC3E}">
        <p14:creationId xmlns:p14="http://schemas.microsoft.com/office/powerpoint/2010/main" val="292278757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pPr algn="ctr"/>
            <a:r>
              <a:rPr lang="ja-JP" altLang="en-US" dirty="0"/>
              <a:t>ご来賓のご挨拶</a:t>
            </a:r>
            <a:endParaRPr kumimoji="1" lang="ja-JP" altLang="en-US" dirty="0"/>
          </a:p>
        </p:txBody>
      </p:sp>
      <p:sp>
        <p:nvSpPr>
          <p:cNvPr id="3" name="コンテンツ プレースホルダー 2"/>
          <p:cNvSpPr>
            <a:spLocks noGrp="1"/>
          </p:cNvSpPr>
          <p:nvPr>
            <p:ph idx="1"/>
          </p:nvPr>
        </p:nvSpPr>
        <p:spPr/>
        <p:txBody>
          <a:bodyPr/>
          <a:lstStyle/>
          <a:p>
            <a:r>
              <a:rPr kumimoji="1" lang="ja-JP" altLang="en-US" sz="3600" dirty="0" smtClean="0"/>
              <a:t>東京家政学院大学　名誉教授</a:t>
            </a:r>
            <a:endParaRPr kumimoji="1" lang="en-US" altLang="ja-JP" sz="3600" dirty="0" smtClean="0"/>
          </a:p>
          <a:p>
            <a:r>
              <a:rPr lang="ja-JP" altLang="en-US" sz="3600" dirty="0" smtClean="0"/>
              <a:t>学校法人東京家政学院　アドバイザー</a:t>
            </a:r>
            <a:endParaRPr lang="en-US" altLang="ja-JP" sz="3600" dirty="0" smtClean="0"/>
          </a:p>
          <a:p>
            <a:pPr marL="0" indent="0">
              <a:buNone/>
            </a:pPr>
            <a:r>
              <a:rPr kumimoji="1" lang="ja-JP" altLang="en-US" sz="3600" dirty="0"/>
              <a:t>　</a:t>
            </a:r>
            <a:r>
              <a:rPr kumimoji="1" lang="ja-JP" altLang="en-US" sz="3600" dirty="0" smtClean="0"/>
              <a:t>田中　清章様</a:t>
            </a:r>
            <a:endParaRPr kumimoji="1" lang="en-US" altLang="ja-JP" sz="3600" dirty="0" smtClean="0"/>
          </a:p>
          <a:p>
            <a:pPr marL="0" indent="0">
              <a:buNone/>
            </a:pPr>
            <a:endParaRPr lang="en-US" altLang="ja-JP" dirty="0"/>
          </a:p>
          <a:p>
            <a:pPr marL="0" indent="0">
              <a:buNone/>
            </a:pPr>
            <a:endParaRPr kumimoji="1" lang="ja-JP" altLang="en-US" dirty="0"/>
          </a:p>
        </p:txBody>
      </p:sp>
      <p:pic>
        <p:nvPicPr>
          <p:cNvPr id="4" name="図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36230" y="4829907"/>
            <a:ext cx="7662529" cy="1101969"/>
          </a:xfrm>
          <a:prstGeom prst="rect">
            <a:avLst/>
          </a:prstGeom>
        </p:spPr>
      </p:pic>
    </p:spTree>
    <p:extLst>
      <p:ext uri="{BB962C8B-B14F-4D97-AF65-F5344CB8AC3E}">
        <p14:creationId xmlns:p14="http://schemas.microsoft.com/office/powerpoint/2010/main" val="229912138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212</TotalTime>
  <Words>123</Words>
  <Application>Microsoft Office PowerPoint</Application>
  <PresentationFormat>ワイド画面</PresentationFormat>
  <Paragraphs>50</Paragraphs>
  <Slides>17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17</vt:i4>
      </vt:variant>
    </vt:vector>
  </HeadingPairs>
  <TitlesOfParts>
    <vt:vector size="25" baseType="lpstr">
      <vt:lpstr>HGP創英ﾌﾟﾚｾﾞﾝｽEB</vt:lpstr>
      <vt:lpstr>ＭＳ Ｐゴシック</vt:lpstr>
      <vt:lpstr>メイリオ</vt:lpstr>
      <vt:lpstr>Arial</vt:lpstr>
      <vt:lpstr>Calibri</vt:lpstr>
      <vt:lpstr>Trebuchet MS</vt:lpstr>
      <vt:lpstr>Wingdings 3</vt:lpstr>
      <vt:lpstr>ファセット</vt:lpstr>
      <vt:lpstr>NPO法人ひとりとみんな 留学生歓迎会・発表会</vt:lpstr>
      <vt:lpstr>タイムテーブル</vt:lpstr>
      <vt:lpstr>主催者挨拶 ＮＰＯ法人ひとりとみんな理事長 東京家政学院大学教授　　　　　西口　守   </vt:lpstr>
      <vt:lpstr>みなさんがしあわせでいられますように ベトナムのわかものがりっぱな介護福祉士になってはたらけますように</vt:lpstr>
      <vt:lpstr>ご来賓のご紹介</vt:lpstr>
      <vt:lpstr>このプログラムの協力法人・施設様 （順不同）  </vt:lpstr>
      <vt:lpstr>PowerPoint プレゼンテーション</vt:lpstr>
      <vt:lpstr>ご来賓のご挨拶</vt:lpstr>
      <vt:lpstr>ご来賓のご挨拶</vt:lpstr>
      <vt:lpstr>ご挨拶・乾杯</vt:lpstr>
      <vt:lpstr>PowerPoint プレゼンテーション</vt:lpstr>
      <vt:lpstr>PowerPoint プレゼンテーション</vt:lpstr>
      <vt:lpstr>PRESENTATION with BUDDY</vt:lpstr>
      <vt:lpstr>アンケート</vt:lpstr>
      <vt:lpstr>発表の総評</vt:lpstr>
      <vt:lpstr>PowerPoint プレゼンテーション</vt:lpstr>
      <vt:lpstr>PowerPoint プレゼンテーション</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NPO法人ひとりとみんな 留学生歓迎会・発表会</dc:title>
  <dc:creator>14kasei31</dc:creator>
  <cp:lastModifiedBy>西口 守</cp:lastModifiedBy>
  <cp:revision>24</cp:revision>
  <cp:lastPrinted>2018-07-06T15:26:28Z</cp:lastPrinted>
  <dcterms:created xsi:type="dcterms:W3CDTF">2018-07-04T05:33:33Z</dcterms:created>
  <dcterms:modified xsi:type="dcterms:W3CDTF">2018-07-07T03:23:42Z</dcterms:modified>
</cp:coreProperties>
</file>