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7" r:id="rId5"/>
    <p:sldId id="287" r:id="rId6"/>
    <p:sldId id="288" r:id="rId7"/>
    <p:sldId id="289" r:id="rId8"/>
    <p:sldId id="290" r:id="rId9"/>
    <p:sldId id="291" r:id="rId10"/>
    <p:sldId id="277" r:id="rId11"/>
    <p:sldId id="278" r:id="rId12"/>
    <p:sldId id="284" r:id="rId13"/>
    <p:sldId id="285" r:id="rId14"/>
    <p:sldId id="279" r:id="rId15"/>
    <p:sldId id="280" r:id="rId16"/>
    <p:sldId id="272" r:id="rId17"/>
    <p:sldId id="292" r:id="rId18"/>
    <p:sldId id="267" r:id="rId19"/>
    <p:sldId id="264" r:id="rId20"/>
    <p:sldId id="276" r:id="rId21"/>
    <p:sldId id="269" r:id="rId22"/>
    <p:sldId id="286" r:id="rId23"/>
  </p:sldIdLst>
  <p:sldSz cx="12188825"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280" autoAdjust="0"/>
  </p:normalViewPr>
  <p:slideViewPr>
    <p:cSldViewPr>
      <p:cViewPr varScale="1">
        <p:scale>
          <a:sx n="94" d="100"/>
          <a:sy n="94" d="100"/>
        </p:scale>
        <p:origin x="86" y="418"/>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7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4E502AE1-BA15-4E06-9A2D-F40D029C9BC9}" type="datetime1">
              <a:rPr lang="ja-JP" altLang="en-US" smtClean="0">
                <a:latin typeface="ＭＳ Ｐゴシック" panose="020B0600070205080204" pitchFamily="50" charset="-128"/>
                <a:ea typeface="ＭＳ Ｐゴシック" panose="020B0600070205080204" pitchFamily="50" charset="-128"/>
              </a:rPr>
              <a:pPr algn="r" rtl="0"/>
              <a:t>2018/7/21</a:t>
            </a:fld>
            <a:endParaRPr lang="ja-JP" altLang="en-US"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en-US" altLang="ja-JP">
                <a:latin typeface="ＭＳ Ｐゴシック" panose="020B0600070205080204" pitchFamily="50" charset="-128"/>
                <a:ea typeface="ＭＳ Ｐゴシック" panose="020B0600070205080204" pitchFamily="50" charset="-128"/>
              </a:rPr>
              <a:pPr algn="r" rtl="0"/>
              <a:t>‹#›</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atin typeface="ＭＳ Ｐゴシック" panose="020B0600070205080204" pitchFamily="50" charset="-128"/>
                <a:ea typeface="ＭＳ Ｐゴシック" panose="020B0600070205080204" pitchFamily="50" charset="-128"/>
              </a:defRPr>
            </a:lvl1pPr>
          </a:lstStyle>
          <a:p>
            <a:fld id="{EFD7AFDB-6145-4753-8259-14D826A6BDA4}" type="datetime1">
              <a:rPr lang="ja-JP" altLang="en-US" smtClean="0"/>
              <a:pPr/>
              <a:t>2018/7/21</a:t>
            </a:fld>
            <a:endParaRPr lang="ja-JP" altLang="en-US" dirty="0"/>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atin typeface="ＭＳ Ｐゴシック" panose="020B0600070205080204" pitchFamily="50" charset="-128"/>
                <a:ea typeface="ＭＳ Ｐゴシック" panose="020B0600070205080204" pitchFamily="50" charset="-128"/>
              </a:defRPr>
            </a:lvl1pPr>
          </a:lstStyle>
          <a:p>
            <a:pPr algn="r"/>
            <a:fld id="{2E61351F-DBB1-4664-ADA9-83BC7CB8848D}" type="slidenum">
              <a:rPr lang="en-US" altLang="ja-JP" smtClean="0"/>
              <a:pPr algn="r"/>
              <a:t>‹#›</a:t>
            </a:fld>
            <a:endParaRPr lang="en-US" altLang="ja-JP"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2E61351F-DBB1-4664-ADA9-83BC7CB8848D}" type="slidenum">
              <a:rPr lang="en-US" altLang="ja-JP" smtClean="0"/>
              <a:pPr algn="r" rtl="0"/>
              <a:t>1</a:t>
            </a:fld>
            <a:endParaRPr lang="ja-JP" altLang="en-US" dirty="0"/>
          </a:p>
        </p:txBody>
      </p:sp>
    </p:spTree>
    <p:extLst>
      <p:ext uri="{BB962C8B-B14F-4D97-AF65-F5344CB8AC3E}">
        <p14:creationId xmlns:p14="http://schemas.microsoft.com/office/powerpoint/2010/main" val="357203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2E61351F-DBB1-4664-ADA9-83BC7CB8848D}" type="slidenum">
              <a:rPr lang="en-US" altLang="ja-JP" smtClean="0"/>
              <a:pPr algn="r" rtl="0"/>
              <a:t>13</a:t>
            </a:fld>
            <a:endParaRPr lang="en-US" altLang="ja-JP" dirty="0"/>
          </a:p>
        </p:txBody>
      </p:sp>
    </p:spTree>
    <p:extLst>
      <p:ext uri="{BB962C8B-B14F-4D97-AF65-F5344CB8AC3E}">
        <p14:creationId xmlns:p14="http://schemas.microsoft.com/office/powerpoint/2010/main" val="2468646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rtlCol="0"/>
          <a:lstStyle/>
          <a:p>
            <a:pPr algn="r" rtl="0"/>
            <a:fld id="{2E61351F-DBB1-4664-ADA9-83BC7CB8848D}" type="slidenum">
              <a:rPr lang="en-US" smtClean="0"/>
              <a:pPr algn="r" rtl="0"/>
              <a:t>15</a:t>
            </a:fld>
            <a:endParaRPr lang="en-US" dirty="0"/>
          </a:p>
        </p:txBody>
      </p:sp>
    </p:spTree>
    <p:extLst>
      <p:ext uri="{BB962C8B-B14F-4D97-AF65-F5344CB8AC3E}">
        <p14:creationId xmlns:p14="http://schemas.microsoft.com/office/powerpoint/2010/main" val="225588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2E61351F-DBB1-4664-ADA9-83BC7CB8848D}" type="slidenum">
              <a:rPr lang="en-US" altLang="ja-JP" smtClean="0"/>
              <a:pPr algn="r" rtl="0"/>
              <a:t>16</a:t>
            </a:fld>
            <a:endParaRPr lang="en-US" altLang="ja-JP" dirty="0"/>
          </a:p>
        </p:txBody>
      </p:sp>
    </p:spTree>
    <p:extLst>
      <p:ext uri="{BB962C8B-B14F-4D97-AF65-F5344CB8AC3E}">
        <p14:creationId xmlns:p14="http://schemas.microsoft.com/office/powerpoint/2010/main" val="351103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2E61351F-DBB1-4664-ADA9-83BC7CB8848D}" type="slidenum">
              <a:rPr lang="en-US" altLang="ja-JP" smtClean="0"/>
              <a:pPr algn="r" rtl="0"/>
              <a:t>17</a:t>
            </a:fld>
            <a:endParaRPr lang="en-US" altLang="ja-JP" dirty="0"/>
          </a:p>
        </p:txBody>
      </p:sp>
    </p:spTree>
    <p:extLst>
      <p:ext uri="{BB962C8B-B14F-4D97-AF65-F5344CB8AC3E}">
        <p14:creationId xmlns:p14="http://schemas.microsoft.com/office/powerpoint/2010/main" val="400284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2E61351F-DBB1-4664-ADA9-83BC7CB8848D}" type="slidenum">
              <a:rPr lang="en-US" altLang="ja-JP" smtClean="0"/>
              <a:pPr algn="r" rtl="0"/>
              <a:t>18</a:t>
            </a:fld>
            <a:endParaRPr lang="en-US" altLang="ja-JP" dirty="0"/>
          </a:p>
        </p:txBody>
      </p:sp>
    </p:spTree>
    <p:extLst>
      <p:ext uri="{BB962C8B-B14F-4D97-AF65-F5344CB8AC3E}">
        <p14:creationId xmlns:p14="http://schemas.microsoft.com/office/powerpoint/2010/main" val="1080944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93814" y="990600"/>
            <a:ext cx="8458200" cy="3200400"/>
          </a:xfrm>
        </p:spPr>
        <p:txBody>
          <a:bodyPr rtlCol="0">
            <a:normAutofit/>
          </a:bodyPr>
          <a:lstStyle>
            <a:lvl1pPr algn="l" rtl="0">
              <a:defRPr sz="6000"/>
            </a:lvl1pPr>
          </a:lstStyle>
          <a:p>
            <a:pPr rtl="0"/>
            <a:r>
              <a:rPr lang="ja-JP" altLang="en-US" noProof="0" smtClean="0"/>
              <a:t>マスター タイトルの書式設定</a:t>
            </a:r>
            <a:endParaRPr lang="ja-JP" altLang="en-US" noProof="0" dirty="0"/>
          </a:p>
        </p:txBody>
      </p:sp>
      <p:sp>
        <p:nvSpPr>
          <p:cNvPr id="3" name="サブタイトル 2"/>
          <p:cNvSpPr>
            <a:spLocks noGrp="1"/>
          </p:cNvSpPr>
          <p:nvPr>
            <p:ph type="subTitle" idx="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ja-JP" altLang="en-US" noProof="0" smtClean="0"/>
              <a:t>マスター サブタイトルの書式設定</a:t>
            </a:r>
            <a:endParaRPr lang="ja-JP" altLang="en-US" noProof="0" dirty="0"/>
          </a:p>
        </p:txBody>
      </p:sp>
      <p:sp>
        <p:nvSpPr>
          <p:cNvPr id="4" name="日付プレースホルダー 3"/>
          <p:cNvSpPr>
            <a:spLocks noGrp="1"/>
          </p:cNvSpPr>
          <p:nvPr>
            <p:ph type="dt" sz="half" idx="10"/>
          </p:nvPr>
        </p:nvSpPr>
        <p:spPr/>
        <p:txBody>
          <a:bodyPr rtlCol="0"/>
          <a:lstStyle>
            <a:lvl1pPr algn="l" rtl="0">
              <a:defRPr sz="1100"/>
            </a:lvl1pPr>
          </a:lstStyle>
          <a:p>
            <a:fld id="{B9942540-23AF-4E21-8B1C-5F4089B24FA6}" type="datetime1">
              <a:rPr lang="ja-JP" altLang="en-US" smtClean="0"/>
              <a:pPr/>
              <a:t>2018/7/21</a:t>
            </a:fld>
            <a:endParaRPr lang="ja-JP" altLang="en-US" dirty="0"/>
          </a:p>
        </p:txBody>
      </p:sp>
      <p:sp>
        <p:nvSpPr>
          <p:cNvPr id="5" name="フッター プレースホルダー 4"/>
          <p:cNvSpPr>
            <a:spLocks noGrp="1"/>
          </p:cNvSpPr>
          <p:nvPr>
            <p:ph type="ftr" sz="quarter" idx="11"/>
          </p:nvPr>
        </p:nvSpPr>
        <p:spPr/>
        <p:txBody>
          <a:bodyPr rtlCol="0"/>
          <a:lstStyle>
            <a:lvl1pPr algn="ctr" rtl="0">
              <a:defRPr sz="1100"/>
            </a:lvl1pPr>
          </a:lstStyle>
          <a:p>
            <a:endParaRPr lang="ja-JP" altLang="en-US" dirty="0"/>
          </a:p>
        </p:txBody>
      </p:sp>
      <p:sp>
        <p:nvSpPr>
          <p:cNvPr id="6" name="スライド番号プレースホルダー 5"/>
          <p:cNvSpPr>
            <a:spLocks noGrp="1"/>
          </p:cNvSpPr>
          <p:nvPr>
            <p:ph type="sldNum" sz="quarter" idx="12"/>
          </p:nvPr>
        </p:nvSpPr>
        <p:spPr/>
        <p:txBody>
          <a:bodyPr rtlCol="0"/>
          <a:lstStyle>
            <a:lvl1pPr algn="l" rtl="0">
              <a:defRPr sz="1100"/>
            </a:lvl1p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mtClean="0"/>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4" name="日付プレースホルダー 3"/>
          <p:cNvSpPr>
            <a:spLocks noGrp="1"/>
          </p:cNvSpPr>
          <p:nvPr>
            <p:ph type="dt" sz="half" idx="10"/>
          </p:nvPr>
        </p:nvSpPr>
        <p:spPr/>
        <p:txBody>
          <a:bodyPr rtlCol="0"/>
          <a:lstStyle>
            <a:lvl1pPr algn="l" rtl="0">
              <a:defRPr sz="1100"/>
            </a:lvl1pPr>
          </a:lstStyle>
          <a:p>
            <a:fld id="{46F1A42F-F911-4C5B-985F-5A36077C631E}" type="datetime1">
              <a:rPr lang="ja-JP" altLang="en-US" smtClean="0"/>
              <a:pPr/>
              <a:t>2018/7/21</a:t>
            </a:fld>
            <a:endParaRPr lang="ja-JP" altLang="en-US" dirty="0"/>
          </a:p>
        </p:txBody>
      </p:sp>
      <p:sp>
        <p:nvSpPr>
          <p:cNvPr id="5" name="フッター プレースホルダー 4"/>
          <p:cNvSpPr>
            <a:spLocks noGrp="1"/>
          </p:cNvSpPr>
          <p:nvPr>
            <p:ph type="ftr" sz="quarter" idx="11"/>
          </p:nvPr>
        </p:nvSpPr>
        <p:spPr/>
        <p:txBody>
          <a:bodyPr rtlCol="0"/>
          <a:lstStyle>
            <a:lvl1pPr algn="ctr" rtl="0">
              <a:defRPr sz="1100"/>
            </a:lvl1pPr>
          </a:lstStyle>
          <a:p>
            <a:endParaRPr lang="ja-JP" altLang="en-US" dirty="0"/>
          </a:p>
        </p:txBody>
      </p:sp>
      <p:sp>
        <p:nvSpPr>
          <p:cNvPr id="6" name="スライド番号プレースホルダー 5"/>
          <p:cNvSpPr>
            <a:spLocks noGrp="1"/>
          </p:cNvSpPr>
          <p:nvPr>
            <p:ph type="sldNum" sz="quarter" idx="12"/>
          </p:nvPr>
        </p:nvSpPr>
        <p:spPr/>
        <p:txBody>
          <a:bodyPr rtlCol="0"/>
          <a:lstStyle>
            <a:lvl1pPr algn="l" rtl="0">
              <a:defRPr sz="1100"/>
            </a:lvl1p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752014" y="381000"/>
            <a:ext cx="1904998" cy="5791200"/>
          </a:xfrm>
        </p:spPr>
        <p:txBody>
          <a:bodyPr vert="eaVert" rtlCol="0"/>
          <a:lstStyle/>
          <a:p>
            <a:pPr rtl="0"/>
            <a:r>
              <a:rPr lang="ja-JP" altLang="en-US" smtClean="0"/>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4" name="日付プレースホルダー 3"/>
          <p:cNvSpPr>
            <a:spLocks noGrp="1"/>
          </p:cNvSpPr>
          <p:nvPr>
            <p:ph type="dt" sz="half" idx="10"/>
          </p:nvPr>
        </p:nvSpPr>
        <p:spPr/>
        <p:txBody>
          <a:bodyPr rtlCol="0"/>
          <a:lstStyle>
            <a:lvl1pPr algn="l" rtl="0">
              <a:defRPr sz="1100"/>
            </a:lvl1pPr>
          </a:lstStyle>
          <a:p>
            <a:fld id="{3FF3BF6C-6F3B-44E8-8CAE-0A92C4569139}" type="datetime1">
              <a:rPr lang="ja-JP" altLang="en-US" smtClean="0"/>
              <a:pPr/>
              <a:t>2018/7/21</a:t>
            </a:fld>
            <a:endParaRPr lang="ja-JP" altLang="en-US" dirty="0"/>
          </a:p>
        </p:txBody>
      </p:sp>
      <p:sp>
        <p:nvSpPr>
          <p:cNvPr id="5" name="フッター プレースホルダー 4"/>
          <p:cNvSpPr>
            <a:spLocks noGrp="1"/>
          </p:cNvSpPr>
          <p:nvPr>
            <p:ph type="ftr" sz="quarter" idx="11"/>
          </p:nvPr>
        </p:nvSpPr>
        <p:spPr/>
        <p:txBody>
          <a:bodyPr rtlCol="0"/>
          <a:lstStyle>
            <a:lvl1pPr algn="ctr" rtl="0">
              <a:defRPr sz="1100"/>
            </a:lvl1pPr>
          </a:lstStyle>
          <a:p>
            <a:endParaRPr lang="ja-JP" altLang="en-US" dirty="0"/>
          </a:p>
        </p:txBody>
      </p:sp>
      <p:sp>
        <p:nvSpPr>
          <p:cNvPr id="6" name="スライド番号プレースホルダー 5"/>
          <p:cNvSpPr>
            <a:spLocks noGrp="1"/>
          </p:cNvSpPr>
          <p:nvPr>
            <p:ph type="sldNum" sz="quarter" idx="12"/>
          </p:nvPr>
        </p:nvSpPr>
        <p:spPr/>
        <p:txBody>
          <a:bodyPr rtlCol="0"/>
          <a:lstStyle>
            <a:lvl1pPr algn="l" rtl="0">
              <a:defRPr sz="1100"/>
            </a:lvl1p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smtClean="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4" name="日付プレースホルダー 3"/>
          <p:cNvSpPr>
            <a:spLocks noGrp="1"/>
          </p:cNvSpPr>
          <p:nvPr>
            <p:ph type="dt" sz="half" idx="10"/>
          </p:nvPr>
        </p:nvSpPr>
        <p:spPr/>
        <p:txBody>
          <a:bodyPr rtlCol="0"/>
          <a:lstStyle>
            <a:lvl1pPr algn="l" rtl="0">
              <a:defRPr sz="1100"/>
            </a:lvl1pPr>
          </a:lstStyle>
          <a:p>
            <a:fld id="{5A849974-2868-48BC-97B7-92337CB6CAD9}" type="datetime1">
              <a:rPr lang="ja-JP" altLang="en-US" smtClean="0"/>
              <a:pPr/>
              <a:t>2018/7/21</a:t>
            </a:fld>
            <a:endParaRPr lang="ja-JP" altLang="en-US" dirty="0"/>
          </a:p>
        </p:txBody>
      </p:sp>
      <p:sp>
        <p:nvSpPr>
          <p:cNvPr id="5" name="フッター プレースホルダー 4"/>
          <p:cNvSpPr>
            <a:spLocks noGrp="1"/>
          </p:cNvSpPr>
          <p:nvPr>
            <p:ph type="ftr" sz="quarter" idx="11"/>
          </p:nvPr>
        </p:nvSpPr>
        <p:spPr/>
        <p:txBody>
          <a:bodyPr rtlCol="0"/>
          <a:lstStyle>
            <a:lvl1pPr algn="ctr" rtl="0">
              <a:defRPr sz="1100"/>
            </a:lvl1pPr>
          </a:lstStyle>
          <a:p>
            <a:endParaRPr lang="ja-JP" altLang="en-US" dirty="0"/>
          </a:p>
        </p:txBody>
      </p:sp>
      <p:sp>
        <p:nvSpPr>
          <p:cNvPr id="6" name="スライド番号プレースホルダー 5"/>
          <p:cNvSpPr>
            <a:spLocks noGrp="1"/>
          </p:cNvSpPr>
          <p:nvPr>
            <p:ph type="sldNum" sz="quarter" idx="12"/>
          </p:nvPr>
        </p:nvSpPr>
        <p:spPr/>
        <p:txBody>
          <a:bodyPr rtlCol="0"/>
          <a:lstStyle>
            <a:lvl1pPr algn="l" rtl="0">
              <a:defRPr sz="1100"/>
            </a:lvl1p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ja-JP" altLang="en-US" smtClean="0"/>
              <a:t>マスター タイトルの書式設定</a:t>
            </a:r>
            <a:endParaRPr lang="ja-JP" altLang="en-US" dirty="0"/>
          </a:p>
        </p:txBody>
      </p:sp>
      <p:sp>
        <p:nvSpPr>
          <p:cNvPr id="3" name="テキスト プレースホルダー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ja-JP" altLang="en-US" smtClean="0"/>
              <a:t>マスター テキストの書式設定</a:t>
            </a:r>
          </a:p>
        </p:txBody>
      </p:sp>
      <p:sp>
        <p:nvSpPr>
          <p:cNvPr id="4" name="日付プレースホルダー 3"/>
          <p:cNvSpPr>
            <a:spLocks noGrp="1"/>
          </p:cNvSpPr>
          <p:nvPr>
            <p:ph type="dt" sz="half" idx="10"/>
          </p:nvPr>
        </p:nvSpPr>
        <p:spPr/>
        <p:txBody>
          <a:bodyPr rtlCol="0"/>
          <a:lstStyle>
            <a:lvl1pPr algn="l" rtl="0">
              <a:defRPr sz="1100"/>
            </a:lvl1pPr>
          </a:lstStyle>
          <a:p>
            <a:fld id="{497C4E42-F708-4B16-98C5-9DCEDA388F07}" type="datetime1">
              <a:rPr lang="ja-JP" altLang="en-US" smtClean="0"/>
              <a:pPr/>
              <a:t>2018/7/21</a:t>
            </a:fld>
            <a:endParaRPr lang="ja-JP" altLang="en-US" dirty="0"/>
          </a:p>
        </p:txBody>
      </p:sp>
      <p:sp>
        <p:nvSpPr>
          <p:cNvPr id="5" name="フッター プレースホルダー 4"/>
          <p:cNvSpPr>
            <a:spLocks noGrp="1"/>
          </p:cNvSpPr>
          <p:nvPr>
            <p:ph type="ftr" sz="quarter" idx="11"/>
          </p:nvPr>
        </p:nvSpPr>
        <p:spPr/>
        <p:txBody>
          <a:bodyPr rtlCol="0"/>
          <a:lstStyle>
            <a:lvl1pPr algn="ctr" rtl="0">
              <a:defRPr sz="1100"/>
            </a:lvl1pPr>
          </a:lstStyle>
          <a:p>
            <a:endParaRPr lang="ja-JP" altLang="en-US" dirty="0"/>
          </a:p>
        </p:txBody>
      </p:sp>
      <p:sp>
        <p:nvSpPr>
          <p:cNvPr id="6" name="スライド番号プレースホルダー 5"/>
          <p:cNvSpPr>
            <a:spLocks noGrp="1"/>
          </p:cNvSpPr>
          <p:nvPr>
            <p:ph type="sldNum" sz="quarter" idx="12"/>
          </p:nvPr>
        </p:nvSpPr>
        <p:spPr/>
        <p:txBody>
          <a:bodyPr rtlCol="0"/>
          <a:lstStyle>
            <a:lvl1pPr algn="l" rtl="0">
              <a:defRPr sz="1100"/>
            </a:lvl1p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4" name="コンテンツ プレースホルダー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5" name="日付プレースホルダー 4"/>
          <p:cNvSpPr>
            <a:spLocks noGrp="1"/>
          </p:cNvSpPr>
          <p:nvPr>
            <p:ph type="dt" sz="half" idx="10"/>
          </p:nvPr>
        </p:nvSpPr>
        <p:spPr/>
        <p:txBody>
          <a:bodyPr rtlCol="0"/>
          <a:lstStyle>
            <a:lvl1pPr algn="l" rtl="0">
              <a:defRPr sz="1100"/>
            </a:lvl1pPr>
          </a:lstStyle>
          <a:p>
            <a:fld id="{73E062AD-1ECE-4ED5-A88A-7B97B76F31E5}" type="datetime1">
              <a:rPr lang="ja-JP" altLang="en-US" smtClean="0"/>
              <a:pPr/>
              <a:t>2018/7/21</a:t>
            </a:fld>
            <a:endParaRPr lang="ja-JP" altLang="en-US" dirty="0"/>
          </a:p>
        </p:txBody>
      </p:sp>
      <p:sp>
        <p:nvSpPr>
          <p:cNvPr id="6" name="フッター プレースホルダー 5"/>
          <p:cNvSpPr>
            <a:spLocks noGrp="1"/>
          </p:cNvSpPr>
          <p:nvPr>
            <p:ph type="ftr" sz="quarter" idx="11"/>
          </p:nvPr>
        </p:nvSpPr>
        <p:spPr/>
        <p:txBody>
          <a:bodyPr rtlCol="0"/>
          <a:lstStyle>
            <a:lvl1pPr algn="ctr" rtl="0">
              <a:defRPr sz="1100"/>
            </a:lvl1pPr>
          </a:lstStyle>
          <a:p>
            <a:endParaRPr lang="ja-JP" altLang="en-US" dirty="0"/>
          </a:p>
        </p:txBody>
      </p:sp>
      <p:sp>
        <p:nvSpPr>
          <p:cNvPr id="7" name="スライド番号プレースホルダー 6"/>
          <p:cNvSpPr>
            <a:spLocks noGrp="1"/>
          </p:cNvSpPr>
          <p:nvPr>
            <p:ph type="sldNum" sz="quarter" idx="12"/>
          </p:nvPr>
        </p:nvSpPr>
        <p:spPr/>
        <p:txBody>
          <a:bodyPr rtlCol="0"/>
          <a:lstStyle>
            <a:lvl1pPr algn="l" rtl="0">
              <a:defRPr sz="1100"/>
            </a:lvl1p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lgn="l" rtl="0">
              <a:defRPr/>
            </a:lvl1pPr>
          </a:lstStyle>
          <a:p>
            <a:pPr rtl="0"/>
            <a:r>
              <a:rPr lang="ja-JP" altLang="en-US" smtClean="0"/>
              <a:t>マスター タイトルの書式設定</a:t>
            </a:r>
            <a:endParaRPr lang="ja-JP" altLang="en-US" dirty="0"/>
          </a:p>
        </p:txBody>
      </p:sp>
      <p:sp>
        <p:nvSpPr>
          <p:cNvPr id="3" name="テキスト プレースホルダー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smtClean="0"/>
              <a:t>マスター テキストの書式設定</a:t>
            </a:r>
          </a:p>
        </p:txBody>
      </p:sp>
      <p:sp>
        <p:nvSpPr>
          <p:cNvPr id="4" name="コンテンツ プレースホルダー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5" name="テキスト プレースホルダー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smtClean="0"/>
              <a:t>マスター テキストの書式設定</a:t>
            </a:r>
          </a:p>
        </p:txBody>
      </p:sp>
      <p:sp>
        <p:nvSpPr>
          <p:cNvPr id="6" name="コンテンツ プレースホルダー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7" name="日付プレースホルダー 6"/>
          <p:cNvSpPr>
            <a:spLocks noGrp="1"/>
          </p:cNvSpPr>
          <p:nvPr>
            <p:ph type="dt" sz="half" idx="10"/>
          </p:nvPr>
        </p:nvSpPr>
        <p:spPr/>
        <p:txBody>
          <a:bodyPr rtlCol="0"/>
          <a:lstStyle>
            <a:lvl1pPr algn="l" rtl="0">
              <a:defRPr sz="1100"/>
            </a:lvl1pPr>
          </a:lstStyle>
          <a:p>
            <a:fld id="{C3951D74-2D1A-4F10-8D82-6451B68F2D24}" type="datetime1">
              <a:rPr lang="ja-JP" altLang="en-US" smtClean="0"/>
              <a:pPr/>
              <a:t>2018/7/21</a:t>
            </a:fld>
            <a:endParaRPr lang="ja-JP" altLang="en-US" dirty="0"/>
          </a:p>
        </p:txBody>
      </p:sp>
      <p:sp>
        <p:nvSpPr>
          <p:cNvPr id="8" name="フッター プレースホルダー 7"/>
          <p:cNvSpPr>
            <a:spLocks noGrp="1"/>
          </p:cNvSpPr>
          <p:nvPr>
            <p:ph type="ftr" sz="quarter" idx="11"/>
          </p:nvPr>
        </p:nvSpPr>
        <p:spPr/>
        <p:txBody>
          <a:bodyPr rtlCol="0"/>
          <a:lstStyle>
            <a:lvl1pPr algn="ctr" rtl="0">
              <a:defRPr sz="1100"/>
            </a:lvl1pPr>
          </a:lstStyle>
          <a:p>
            <a:endParaRPr lang="ja-JP" altLang="en-US" dirty="0"/>
          </a:p>
        </p:txBody>
      </p:sp>
      <p:sp>
        <p:nvSpPr>
          <p:cNvPr id="9" name="スライド番号プレースホルダー 8"/>
          <p:cNvSpPr>
            <a:spLocks noGrp="1"/>
          </p:cNvSpPr>
          <p:nvPr>
            <p:ph type="sldNum" sz="quarter" idx="12"/>
          </p:nvPr>
        </p:nvSpPr>
        <p:spPr/>
        <p:txBody>
          <a:bodyPr rtlCol="0"/>
          <a:lstStyle>
            <a:lvl1pPr algn="l" rtl="0">
              <a:defRPr sz="1100"/>
            </a:lvl1p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mtClean="0"/>
              <a:t>マスター タイトルの書式設定</a:t>
            </a:r>
            <a:endParaRPr lang="ja-JP" altLang="en-US" dirty="0"/>
          </a:p>
        </p:txBody>
      </p:sp>
      <p:sp>
        <p:nvSpPr>
          <p:cNvPr id="3" name="日付プレースホルダー 2"/>
          <p:cNvSpPr>
            <a:spLocks noGrp="1"/>
          </p:cNvSpPr>
          <p:nvPr>
            <p:ph type="dt" sz="half" idx="10"/>
          </p:nvPr>
        </p:nvSpPr>
        <p:spPr/>
        <p:txBody>
          <a:bodyPr rtlCol="0"/>
          <a:lstStyle>
            <a:lvl1pPr algn="l" rtl="0">
              <a:defRPr sz="1100"/>
            </a:lvl1pPr>
          </a:lstStyle>
          <a:p>
            <a:fld id="{4B7420CE-617E-4598-9B36-01FD492D1D33}" type="datetime1">
              <a:rPr lang="ja-JP" altLang="en-US" smtClean="0"/>
              <a:pPr/>
              <a:t>2018/7/21</a:t>
            </a:fld>
            <a:endParaRPr lang="ja-JP" altLang="en-US" dirty="0"/>
          </a:p>
        </p:txBody>
      </p:sp>
      <p:sp>
        <p:nvSpPr>
          <p:cNvPr id="4" name="フッター プレースホルダー 3"/>
          <p:cNvSpPr>
            <a:spLocks noGrp="1"/>
          </p:cNvSpPr>
          <p:nvPr>
            <p:ph type="ftr" sz="quarter" idx="11"/>
          </p:nvPr>
        </p:nvSpPr>
        <p:spPr/>
        <p:txBody>
          <a:bodyPr rtlCol="0"/>
          <a:lstStyle>
            <a:lvl1pPr algn="ctr" rtl="0">
              <a:defRPr sz="1100"/>
            </a:lvl1pPr>
          </a:lstStyle>
          <a:p>
            <a:endParaRPr lang="ja-JP" altLang="en-US" dirty="0"/>
          </a:p>
        </p:txBody>
      </p:sp>
      <p:sp>
        <p:nvSpPr>
          <p:cNvPr id="5" name="スライド番号プレースホルダー 4"/>
          <p:cNvSpPr>
            <a:spLocks noGrp="1"/>
          </p:cNvSpPr>
          <p:nvPr>
            <p:ph type="sldNum" sz="quarter" idx="12"/>
          </p:nvPr>
        </p:nvSpPr>
        <p:spPr/>
        <p:txBody>
          <a:bodyPr rtlCol="0"/>
          <a:lstStyle>
            <a:lvl1pPr algn="l" rtl="0">
              <a:defRPr sz="1100"/>
            </a:lvl1p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lgn="l" rtl="0">
              <a:defRPr sz="1100"/>
            </a:lvl1pPr>
          </a:lstStyle>
          <a:p>
            <a:fld id="{8927AF23-6E34-44BA-8D91-783BB7A0E009}" type="datetime1">
              <a:rPr lang="ja-JP" altLang="en-US" smtClean="0"/>
              <a:pPr/>
              <a:t>2018/7/21</a:t>
            </a:fld>
            <a:endParaRPr lang="ja-JP" altLang="en-US" dirty="0"/>
          </a:p>
        </p:txBody>
      </p:sp>
      <p:sp>
        <p:nvSpPr>
          <p:cNvPr id="3" name="フッター プレースホルダー 2"/>
          <p:cNvSpPr>
            <a:spLocks noGrp="1"/>
          </p:cNvSpPr>
          <p:nvPr>
            <p:ph type="ftr" sz="quarter" idx="11"/>
          </p:nvPr>
        </p:nvSpPr>
        <p:spPr/>
        <p:txBody>
          <a:bodyPr rtlCol="0"/>
          <a:lstStyle>
            <a:lvl1pPr algn="ctr" rtl="0">
              <a:defRPr sz="1100"/>
            </a:lvl1pPr>
          </a:lstStyle>
          <a:p>
            <a:endParaRPr lang="ja-JP" altLang="en-US" dirty="0"/>
          </a:p>
        </p:txBody>
      </p:sp>
      <p:sp>
        <p:nvSpPr>
          <p:cNvPr id="4" name="スライド番号プレースホルダー 3"/>
          <p:cNvSpPr>
            <a:spLocks noGrp="1"/>
          </p:cNvSpPr>
          <p:nvPr>
            <p:ph type="sldNum" sz="quarter" idx="12"/>
          </p:nvPr>
        </p:nvSpPr>
        <p:spPr/>
        <p:txBody>
          <a:bodyPr rtlCol="0"/>
          <a:lstStyle>
            <a:lvl1pPr algn="l" rtl="0">
              <a:defRPr sz="1100"/>
            </a:lvl1p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ja-JP" altLang="en-US" smtClean="0"/>
              <a:t>マスター タイトルの書式設定</a:t>
            </a:r>
            <a:endParaRPr lang="ja-JP" altLang="en-US" dirty="0"/>
          </a:p>
        </p:txBody>
      </p:sp>
      <p:sp>
        <p:nvSpPr>
          <p:cNvPr id="3" name="コンテンツ プレースホルダー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4" name="テキスト プレースホルダー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ja-JP" altLang="en-US" smtClean="0"/>
              <a:t>マスター テキストの書式設定</a:t>
            </a:r>
          </a:p>
        </p:txBody>
      </p:sp>
      <p:sp>
        <p:nvSpPr>
          <p:cNvPr id="5" name="日付プレースホルダー 4"/>
          <p:cNvSpPr>
            <a:spLocks noGrp="1"/>
          </p:cNvSpPr>
          <p:nvPr>
            <p:ph type="dt" sz="half" idx="10"/>
          </p:nvPr>
        </p:nvSpPr>
        <p:spPr/>
        <p:txBody>
          <a:bodyPr rtlCol="0"/>
          <a:lstStyle>
            <a:lvl1pPr algn="l" rtl="0">
              <a:defRPr sz="1100"/>
            </a:lvl1pPr>
          </a:lstStyle>
          <a:p>
            <a:fld id="{53ADF609-03AF-4A8F-B0F3-EC19535D2FC7}" type="datetime1">
              <a:rPr lang="ja-JP" altLang="en-US" smtClean="0"/>
              <a:pPr/>
              <a:t>2018/7/21</a:t>
            </a:fld>
            <a:endParaRPr lang="ja-JP" altLang="en-US" dirty="0"/>
          </a:p>
        </p:txBody>
      </p:sp>
      <p:sp>
        <p:nvSpPr>
          <p:cNvPr id="6" name="フッター プレースホルダー 5"/>
          <p:cNvSpPr>
            <a:spLocks noGrp="1"/>
          </p:cNvSpPr>
          <p:nvPr>
            <p:ph type="ftr" sz="quarter" idx="11"/>
          </p:nvPr>
        </p:nvSpPr>
        <p:spPr/>
        <p:txBody>
          <a:bodyPr rtlCol="0"/>
          <a:lstStyle>
            <a:lvl1pPr algn="ctr" rtl="0">
              <a:defRPr sz="1100"/>
            </a:lvl1pPr>
          </a:lstStyle>
          <a:p>
            <a:endParaRPr lang="ja-JP" altLang="en-US" dirty="0"/>
          </a:p>
        </p:txBody>
      </p:sp>
      <p:sp>
        <p:nvSpPr>
          <p:cNvPr id="7" name="スライド番号プレースホルダー 6"/>
          <p:cNvSpPr>
            <a:spLocks noGrp="1"/>
          </p:cNvSpPr>
          <p:nvPr>
            <p:ph type="sldNum" sz="quarter" idx="12"/>
          </p:nvPr>
        </p:nvSpPr>
        <p:spPr/>
        <p:txBody>
          <a:bodyPr rtlCol="0"/>
          <a:lstStyle>
            <a:lvl1pPr algn="l" rtl="0">
              <a:defRPr sz="1100"/>
            </a:lvl1p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ja-JP" altLang="en-US" smtClean="0"/>
              <a:t>マスター タイトルの書式設定</a:t>
            </a:r>
            <a:endParaRPr lang="ja-JP" altLang="en-US"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smtClean="0"/>
              <a:t>図を追加</a:t>
            </a:r>
            <a:endParaRPr lang="ja-JP" altLang="en-US" dirty="0"/>
          </a:p>
        </p:txBody>
      </p:sp>
      <p:sp>
        <p:nvSpPr>
          <p:cNvPr id="4" name="テキスト プレースホルダー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ja-JP" altLang="en-US" smtClean="0"/>
              <a:t>マスター テキストの書式設定</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長方形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ＭＳ Ｐゴシック" panose="020B0600070205080204" pitchFamily="50" charset="-128"/>
              <a:ea typeface="ＭＳ Ｐゴシック" panose="020B0600070205080204" pitchFamily="50" charset="-128"/>
            </a:endParaRPr>
          </a:p>
        </p:txBody>
      </p:sp>
      <p:sp>
        <p:nvSpPr>
          <p:cNvPr id="2" name="タイトル プレースホルダー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ja-JP" altLang="en-US" dirty="0"/>
              <a:t>マスター テキストのスタイルを編集する</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latin typeface="ＭＳ Ｐゴシック" panose="020B0600070205080204" pitchFamily="50" charset="-128"/>
                <a:ea typeface="ＭＳ Ｐゴシック" panose="020B0600070205080204" pitchFamily="50" charset="-128"/>
              </a:defRPr>
            </a:lvl1pPr>
          </a:lstStyle>
          <a:p>
            <a:fld id="{C34579EF-EEE4-41BC-AEA9-25C0B64498EB}" type="datetime1">
              <a:rPr lang="ja-JP" altLang="en-US" smtClean="0"/>
              <a:pPr/>
              <a:t>2018/7/21</a:t>
            </a:fld>
            <a:endParaRPr lang="ja-JP" altLang="en-US" dirty="0"/>
          </a:p>
        </p:txBody>
      </p:sp>
      <p:sp>
        <p:nvSpPr>
          <p:cNvPr id="5" name="フッター プレースホルダー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latin typeface="ＭＳ Ｐゴシック" panose="020B0600070205080204" pitchFamily="50" charset="-128"/>
                <a:ea typeface="ＭＳ Ｐゴシック" panose="020B0600070205080204" pitchFamily="50" charset="-128"/>
              </a:defRPr>
            </a:lvl1pPr>
          </a:lstStyle>
          <a:p>
            <a:pPr algn="r"/>
            <a:fld id="{81FEFA0A-2F20-4B60-98C6-5FFDA469AA1C}" type="slidenum">
              <a:rPr lang="en-US" altLang="ja-JP" smtClean="0"/>
              <a:pPr algn="r"/>
              <a:t>‹#›</a:t>
            </a:fld>
            <a:endParaRPr lang="ja-JP" altLang="en-US"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xStyles>
    <p:titleStyle>
      <a:lvl1pPr algn="l" defTabSz="914400" rtl="0" eaLnBrk="1" latinLnBrk="0" hangingPunct="1">
        <a:lnSpc>
          <a:spcPct val="100000"/>
        </a:lnSpc>
        <a:spcBef>
          <a:spcPct val="0"/>
        </a:spcBef>
        <a:buNone/>
        <a:defRPr kumimoji="1" sz="36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502920" indent="-228600" algn="l" defTabSz="914400" rtl="0" eaLnBrk="1" latinLnBrk="0" hangingPunct="1">
        <a:lnSpc>
          <a:spcPct val="90000"/>
        </a:lnSpc>
        <a:spcBef>
          <a:spcPts val="600"/>
        </a:spcBef>
        <a:buFont typeface="Euphemia"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2pPr>
      <a:lvl3pPr marL="777240" indent="-228600" algn="l" defTabSz="914400" rtl="0" eaLnBrk="1" latinLnBrk="0" hangingPunct="1">
        <a:lnSpc>
          <a:spcPct val="90000"/>
        </a:lnSpc>
        <a:spcBef>
          <a:spcPts val="600"/>
        </a:spcBef>
        <a:buFont typeface="Euphemia"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3pPr>
      <a:lvl4pPr marL="1051560" indent="-228600" algn="l" defTabSz="914400" rtl="0" eaLnBrk="1" latinLnBrk="0" hangingPunct="1">
        <a:lnSpc>
          <a:spcPct val="90000"/>
        </a:lnSpc>
        <a:spcBef>
          <a:spcPts val="600"/>
        </a:spcBef>
        <a:buFont typeface="Euphemia"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4pPr>
      <a:lvl5pPr marL="1325880" indent="-228600" algn="l" defTabSz="914400" rtl="0" eaLnBrk="1" latinLnBrk="0" hangingPunct="1">
        <a:lnSpc>
          <a:spcPct val="90000"/>
        </a:lnSpc>
        <a:spcBef>
          <a:spcPts val="600"/>
        </a:spcBef>
        <a:buFont typeface="Euphemia"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5pPr>
      <a:lvl6pPr marL="1600200" indent="-228600" algn="l" defTabSz="914400" rtl="0" eaLnBrk="1" latinLnBrk="0" hangingPunct="1">
        <a:spcBef>
          <a:spcPts val="600"/>
        </a:spcBef>
        <a:buFont typeface="Euphemia" pitchFamily="34" charset="0"/>
        <a:buChar char="–"/>
        <a:defRPr kumimoji="1"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kumimoji="1"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kumimoji="1"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kumimoji="1" sz="16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Excel_Worksheet1.xlsx"/></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normAutofit fontScale="90000"/>
          </a:bodyPr>
          <a:lstStyle/>
          <a:p>
            <a:pPr algn="ctr" rtl="0"/>
            <a:r>
              <a:rPr lang="ja-JP" altLang="en-US" dirty="0"/>
              <a:t>日本</a:t>
            </a:r>
            <a:r>
              <a:rPr lang="ja-JP" altLang="en-US" dirty="0" smtClean="0"/>
              <a:t>で介護福祉士を取得して在留資格介護をもって日本の施設で働くプログラム</a:t>
            </a:r>
            <a:r>
              <a:rPr lang="en-US" altLang="ja-JP" dirty="0" smtClean="0"/>
              <a:t/>
            </a:r>
            <a:br>
              <a:rPr lang="en-US" altLang="ja-JP" dirty="0" smtClean="0"/>
            </a:br>
            <a:endParaRPr lang="ja-JP" altLang="en-US" dirty="0"/>
          </a:p>
        </p:txBody>
      </p:sp>
      <p:sp>
        <p:nvSpPr>
          <p:cNvPr id="3" name="サブタイトル 2"/>
          <p:cNvSpPr>
            <a:spLocks noGrp="1"/>
          </p:cNvSpPr>
          <p:nvPr>
            <p:ph type="subTitle" idx="1"/>
          </p:nvPr>
        </p:nvSpPr>
        <p:spPr/>
        <p:txBody>
          <a:bodyPr rtlCol="0">
            <a:normAutofit/>
          </a:bodyPr>
          <a:lstStyle/>
          <a:p>
            <a:pPr algn="ctr"/>
            <a:r>
              <a:rPr lang="ja-JP" altLang="en-US" sz="4400" dirty="0"/>
              <a:t>＝外国人介護福祉士</a:t>
            </a:r>
            <a:r>
              <a:rPr lang="en-US" altLang="ja-JP" sz="4400" dirty="0"/>
              <a:t/>
            </a:r>
            <a:br>
              <a:rPr lang="en-US" altLang="ja-JP" sz="4400" dirty="0"/>
            </a:br>
            <a:r>
              <a:rPr lang="ja-JP" altLang="en-US" sz="4400" dirty="0"/>
              <a:t>養成支援事業</a:t>
            </a:r>
            <a:r>
              <a:rPr lang="ja-JP" altLang="en-US" sz="4400" dirty="0" smtClean="0"/>
              <a:t>＝</a:t>
            </a:r>
            <a:endParaRPr lang="ja-JP" altLang="en-US" sz="4400"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日本に来た感想②</a:t>
            </a:r>
            <a:endParaRPr kumimoji="1" lang="ja-JP" altLang="en-US" dirty="0"/>
          </a:p>
        </p:txBody>
      </p:sp>
      <p:sp>
        <p:nvSpPr>
          <p:cNvPr id="3" name="コンテンツ プレースホルダー 2"/>
          <p:cNvSpPr>
            <a:spLocks noGrp="1"/>
          </p:cNvSpPr>
          <p:nvPr>
            <p:ph idx="1"/>
          </p:nvPr>
        </p:nvSpPr>
        <p:spPr>
          <a:xfrm>
            <a:off x="1979612" y="1417639"/>
            <a:ext cx="8229600" cy="4525963"/>
          </a:xfrm>
        </p:spPr>
        <p:txBody>
          <a:bodyPr>
            <a:normAutofit/>
          </a:bodyPr>
          <a:lstStyle/>
          <a:p>
            <a:r>
              <a:rPr lang="ja-JP" altLang="en-US" sz="3600" dirty="0"/>
              <a:t>日本の電車は毎分正確です。</a:t>
            </a:r>
          </a:p>
        </p:txBody>
      </p:sp>
      <p:pic>
        <p:nvPicPr>
          <p:cNvPr id="5" name="図 4" descr="建物, 室内 が含まれている画像&#10;&#10;非常に高い精度で生成された説明">
            <a:extLst>
              <a:ext uri="{FF2B5EF4-FFF2-40B4-BE49-F238E27FC236}">
                <a16:creationId xmlns:a16="http://schemas.microsoft.com/office/drawing/2014/main" xmlns="" id="{B5F589E9-C5DE-42E9-9237-38B6658BEE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8008" y="2204864"/>
            <a:ext cx="7272808" cy="4203580"/>
          </a:xfrm>
          <a:prstGeom prst="rect">
            <a:avLst/>
          </a:prstGeom>
        </p:spPr>
      </p:pic>
    </p:spTree>
    <p:extLst>
      <p:ext uri="{BB962C8B-B14F-4D97-AF65-F5344CB8AC3E}">
        <p14:creationId xmlns:p14="http://schemas.microsoft.com/office/powerpoint/2010/main" val="366126993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費用</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ＤＵＣＴＲＩに支払うものは別です</a:t>
            </a:r>
            <a:endParaRPr lang="en-US" altLang="ja-JP" dirty="0" smtClean="0"/>
          </a:p>
          <a:p>
            <a:endParaRPr kumimoji="1" lang="en-US" altLang="ja-JP" dirty="0"/>
          </a:p>
          <a:p>
            <a:pPr marL="0" indent="0">
              <a:buNone/>
            </a:pPr>
            <a:r>
              <a:rPr lang="ja-JP" altLang="en-US" dirty="0" smtClean="0"/>
              <a:t>❶日本語学校学費　約８０万円（１年）貸与、返済</a:t>
            </a:r>
            <a:endParaRPr lang="en-US" altLang="ja-JP" dirty="0" smtClean="0"/>
          </a:p>
          <a:p>
            <a:pPr marL="0" indent="0">
              <a:buNone/>
            </a:pPr>
            <a:r>
              <a:rPr kumimoji="1" lang="ja-JP" altLang="en-US" dirty="0" smtClean="0"/>
              <a:t>❷交通費（居住地から学校まで）捕捉：居住地から勤務先までは施設が提供</a:t>
            </a:r>
            <a:endParaRPr kumimoji="1" lang="en-US" altLang="ja-JP" dirty="0" smtClean="0"/>
          </a:p>
          <a:p>
            <a:pPr marL="0" indent="0">
              <a:buNone/>
            </a:pPr>
            <a:r>
              <a:rPr lang="ja-JP" altLang="en-US" dirty="0" smtClean="0"/>
              <a:t>❸居住費（場所によって変わる）</a:t>
            </a:r>
            <a:endParaRPr lang="en-US" altLang="ja-JP" dirty="0" smtClean="0"/>
          </a:p>
          <a:p>
            <a:pPr marL="0" indent="0">
              <a:buNone/>
            </a:pPr>
            <a:r>
              <a:rPr kumimoji="1" lang="ja-JP" altLang="en-US" dirty="0" smtClean="0"/>
              <a:t>❹養成校の学費（修学資金活用の場合は、０円から４０万円）・・・貸与、返済</a:t>
            </a:r>
            <a:endParaRPr kumimoji="1" lang="en-US" altLang="ja-JP" dirty="0" smtClean="0"/>
          </a:p>
          <a:p>
            <a:pPr marL="0" indent="0">
              <a:buNone/>
            </a:pPr>
            <a:r>
              <a:rPr lang="ja-JP" altLang="en-US" dirty="0" smtClean="0"/>
              <a:t>❺教科書代、携帯代金その他個人の消費のためのもの</a:t>
            </a:r>
            <a:endParaRPr lang="en-US" altLang="ja-JP" dirty="0" smtClean="0"/>
          </a:p>
          <a:p>
            <a:pPr marL="0" indent="0">
              <a:buNone/>
            </a:pPr>
            <a:r>
              <a:rPr lang="ja-JP" altLang="en-US" dirty="0" smtClean="0"/>
              <a:t>シミュレーション（あくまでも例ですので、状況は変わりえます）</a:t>
            </a:r>
            <a:endParaRPr kumimoji="1" lang="ja-JP" altLang="en-US" dirty="0"/>
          </a:p>
        </p:txBody>
      </p:sp>
    </p:spTree>
    <p:extLst>
      <p:ext uri="{BB962C8B-B14F-4D97-AF65-F5344CB8AC3E}">
        <p14:creationId xmlns:p14="http://schemas.microsoft.com/office/powerpoint/2010/main" val="21711940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3279732020"/>
              </p:ext>
            </p:extLst>
          </p:nvPr>
        </p:nvGraphicFramePr>
        <p:xfrm>
          <a:off x="170190" y="188640"/>
          <a:ext cx="12404942" cy="7128792"/>
        </p:xfrm>
        <a:graphic>
          <a:graphicData uri="http://schemas.openxmlformats.org/presentationml/2006/ole">
            <mc:AlternateContent xmlns:mc="http://schemas.openxmlformats.org/markup-compatibility/2006">
              <mc:Choice xmlns:v="urn:schemas-microsoft-com:vml" Requires="v">
                <p:oleObj spid="_x0000_s1030" name="Worksheet" r:id="rId4" imgW="9943931" imgH="3505200" progId="Excel.Sheet.12">
                  <p:embed/>
                </p:oleObj>
              </mc:Choice>
              <mc:Fallback>
                <p:oleObj name="Worksheet" r:id="rId4" imgW="9943931" imgH="3505200" progId="Excel.Sheet.12">
                  <p:embed/>
                  <p:pic>
                    <p:nvPicPr>
                      <p:cNvPr id="0" name=""/>
                      <p:cNvPicPr/>
                      <p:nvPr/>
                    </p:nvPicPr>
                    <p:blipFill>
                      <a:blip r:embed="rId5"/>
                      <a:stretch>
                        <a:fillRect/>
                      </a:stretch>
                    </p:blipFill>
                    <p:spPr>
                      <a:xfrm>
                        <a:off x="170190" y="188640"/>
                        <a:ext cx="12404942" cy="7128792"/>
                      </a:xfrm>
                      <a:prstGeom prst="rect">
                        <a:avLst/>
                      </a:prstGeom>
                    </p:spPr>
                  </p:pic>
                </p:oleObj>
              </mc:Fallback>
            </mc:AlternateContent>
          </a:graphicData>
        </a:graphic>
      </p:graphicFrame>
    </p:spTree>
    <p:extLst>
      <p:ext uri="{BB962C8B-B14F-4D97-AF65-F5344CB8AC3E}">
        <p14:creationId xmlns:p14="http://schemas.microsoft.com/office/powerpoint/2010/main" val="224183086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lstStyle/>
          <a:p>
            <a:pPr rtl="0"/>
            <a:r>
              <a:rPr lang="ja-JP" altLang="en-US" dirty="0" smtClean="0"/>
              <a:t>課題</a:t>
            </a:r>
            <a:endParaRPr lang="en-US" altLang="ja-JP" dirty="0"/>
          </a:p>
        </p:txBody>
      </p:sp>
      <p:sp>
        <p:nvSpPr>
          <p:cNvPr id="14" name="コンテンツ プレースホルダー 13"/>
          <p:cNvSpPr>
            <a:spLocks noGrp="1"/>
          </p:cNvSpPr>
          <p:nvPr>
            <p:ph idx="1"/>
          </p:nvPr>
        </p:nvSpPr>
        <p:spPr/>
        <p:txBody>
          <a:bodyPr rtlCol="0">
            <a:normAutofit fontScale="92500"/>
          </a:bodyPr>
          <a:lstStyle/>
          <a:p>
            <a:pPr marL="0" indent="0" rtl="0">
              <a:buNone/>
            </a:pPr>
            <a:r>
              <a:rPr lang="ja-JP" altLang="en-US" dirty="0" smtClean="0"/>
              <a:t>❶３年間の生活の金銭面での支援してくれる人が必要、就労後は返済が可能</a:t>
            </a:r>
            <a:endParaRPr lang="en-US" altLang="ja-JP" dirty="0" smtClean="0"/>
          </a:p>
          <a:p>
            <a:pPr marL="0" indent="0" rtl="0">
              <a:buNone/>
            </a:pPr>
            <a:r>
              <a:rPr lang="ja-JP" altLang="en-US" dirty="0" smtClean="0"/>
              <a:t>❷できるだけ質素な生活をする必要（少なくても３年間は）</a:t>
            </a:r>
            <a:endParaRPr lang="en-US" altLang="ja-JP" dirty="0" smtClean="0"/>
          </a:p>
          <a:p>
            <a:pPr marL="0" indent="0" rtl="0">
              <a:buNone/>
            </a:pPr>
            <a:r>
              <a:rPr lang="ja-JP" altLang="en-US" dirty="0" smtClean="0"/>
              <a:t>❸日本語の力を高めるための努力が必要　できるだけ日本語に多く接する機会の必要</a:t>
            </a:r>
            <a:endParaRPr lang="en-US" altLang="ja-JP" dirty="0" smtClean="0"/>
          </a:p>
          <a:p>
            <a:pPr marL="0" indent="0" rtl="0">
              <a:buNone/>
            </a:pPr>
            <a:r>
              <a:rPr lang="ja-JP" altLang="en-US" dirty="0" smtClean="0"/>
              <a:t>❹日本の友人を作る努力の必要</a:t>
            </a:r>
            <a:endParaRPr lang="en-US" altLang="ja-JP" dirty="0" smtClean="0"/>
          </a:p>
          <a:p>
            <a:pPr marL="0" indent="0" rtl="0">
              <a:buNone/>
            </a:pPr>
            <a:r>
              <a:rPr lang="ja-JP" altLang="en-US" dirty="0" smtClean="0"/>
              <a:t>❺なぜ日本で学び、介護の仕事をしたいのかを、日本語でかけるようにすること。また今までの履歴と証明書の年号が違っていないかの確認。（例えば自分は高校卒業が２００１年だと思っていたが、卒業証明書では２０００年になっているなど）入管が指摘し、在留カードが発行されず、来日できません）</a:t>
            </a:r>
            <a:endParaRPr lang="en-US" altLang="ja-JP" dirty="0" smtClean="0"/>
          </a:p>
          <a:p>
            <a:pPr marL="0" indent="0" rtl="0">
              <a:buNone/>
            </a:pPr>
            <a:r>
              <a:rPr lang="ja-JP" altLang="en-US" dirty="0"/>
              <a:t>　</a:t>
            </a:r>
            <a:r>
              <a:rPr lang="ja-JP" altLang="en-US" dirty="0" smtClean="0"/>
              <a:t>　</a:t>
            </a:r>
            <a:endParaRPr lang="ja-JP" altLang="en-US" dirty="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511310" y="1508854"/>
            <a:ext cx="11062908" cy="5030225"/>
          </a:xfrm>
          <a:prstGeom prst="rect">
            <a:avLst/>
          </a:prstGeom>
        </p:spPr>
      </p:pic>
    </p:spTree>
    <p:extLst>
      <p:ext uri="{BB962C8B-B14F-4D97-AF65-F5344CB8AC3E}">
        <p14:creationId xmlns:p14="http://schemas.microsoft.com/office/powerpoint/2010/main" val="35183835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smtClean="0"/>
              <a:t>介護の様子</a:t>
            </a:r>
            <a:endParaRPr lang="en-US" altLang="ja-JP" dirty="0"/>
          </a:p>
        </p:txBody>
      </p:sp>
      <p:sp>
        <p:nvSpPr>
          <p:cNvPr id="3" name="テキスト プレースホルダー 2"/>
          <p:cNvSpPr>
            <a:spLocks noGrp="1"/>
          </p:cNvSpPr>
          <p:nvPr>
            <p:ph type="body" idx="1"/>
          </p:nvPr>
        </p:nvSpPr>
        <p:spPr/>
        <p:txBody>
          <a:bodyPr rtlCol="0"/>
          <a:lstStyle/>
          <a:p>
            <a:pPr rtl="0"/>
            <a:endParaRPr lang="ja-JP" altLang="en-US" dirty="0"/>
          </a:p>
        </p:txBody>
      </p:sp>
      <p:pic>
        <p:nvPicPr>
          <p:cNvPr id="7" name="コンテンツ プレースホルダー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97856" y="3182144"/>
            <a:ext cx="3492500" cy="2324100"/>
          </a:xfrm>
        </p:spPr>
      </p:pic>
      <p:sp>
        <p:nvSpPr>
          <p:cNvPr id="5" name="テキスト プレースホルダー 4"/>
          <p:cNvSpPr>
            <a:spLocks noGrp="1"/>
          </p:cNvSpPr>
          <p:nvPr>
            <p:ph type="body" sz="quarter" idx="3"/>
          </p:nvPr>
        </p:nvSpPr>
        <p:spPr/>
        <p:txBody>
          <a:bodyPr rtlCol="0"/>
          <a:lstStyle/>
          <a:p>
            <a:pPr rtl="0"/>
            <a:endParaRPr lang="ja-JP" altLang="en-US" dirty="0"/>
          </a:p>
        </p:txBody>
      </p:sp>
      <p:pic>
        <p:nvPicPr>
          <p:cNvPr id="8" name="コンテンツ プレースホルダー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082631" y="2953544"/>
            <a:ext cx="2921000" cy="2781300"/>
          </a:xfrm>
        </p:spPr>
      </p:pic>
    </p:spTree>
    <p:extLst>
      <p:ext uri="{BB962C8B-B14F-4D97-AF65-F5344CB8AC3E}">
        <p14:creationId xmlns:p14="http://schemas.microsoft.com/office/powerpoint/2010/main" val="94268204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smtClean="0"/>
              <a:t>スライドのタイトルを追加 </a:t>
            </a:r>
            <a:r>
              <a:rPr lang="en-US" altLang="ja-JP" dirty="0" smtClean="0"/>
              <a:t>- 3</a:t>
            </a:r>
            <a:endParaRPr lang="en-US" altLang="ja-JP"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980" y="2420888"/>
            <a:ext cx="2857500" cy="285750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6620" y="1700808"/>
            <a:ext cx="3492500" cy="2324100"/>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2324" y="3789040"/>
            <a:ext cx="3492500" cy="2324100"/>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2284" y="764704"/>
            <a:ext cx="3632200" cy="2235200"/>
          </a:xfrm>
          <a:prstGeom prst="rect">
            <a:avLst/>
          </a:prstGeom>
        </p:spPr>
      </p:pic>
    </p:spTree>
    <p:extLst>
      <p:ext uri="{BB962C8B-B14F-4D97-AF65-F5344CB8AC3E}">
        <p14:creationId xmlns:p14="http://schemas.microsoft.com/office/powerpoint/2010/main" val="237837968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smtClean="0"/>
              <a:t>介護のことば</a:t>
            </a:r>
            <a:endParaRPr lang="ja-JP" altLang="en-US" dirty="0"/>
          </a:p>
        </p:txBody>
      </p:sp>
      <p:sp>
        <p:nvSpPr>
          <p:cNvPr id="3" name="コンテンツ プレースホルダー 2"/>
          <p:cNvSpPr>
            <a:spLocks noGrp="1"/>
          </p:cNvSpPr>
          <p:nvPr>
            <p:ph idx="1"/>
          </p:nvPr>
        </p:nvSpPr>
        <p:spPr/>
        <p:txBody>
          <a:bodyPr rtlCol="0"/>
          <a:lstStyle/>
          <a:p>
            <a:pPr rtl="0"/>
            <a:r>
              <a:rPr lang="ja-JP" altLang="en-US" dirty="0" smtClean="0"/>
              <a:t>お世話から自律の介護</a:t>
            </a:r>
            <a:endParaRPr lang="en-US" altLang="ja-JP" dirty="0" smtClean="0"/>
          </a:p>
          <a:p>
            <a:pPr rtl="0"/>
            <a:endParaRPr lang="en-US" altLang="ja-JP" dirty="0"/>
          </a:p>
          <a:p>
            <a:pPr rtl="0"/>
            <a:r>
              <a:rPr lang="ja-JP" altLang="en-US" dirty="0" smtClean="0"/>
              <a:t>尊厳を守る介護</a:t>
            </a:r>
            <a:endParaRPr lang="en-US" altLang="ja-JP" dirty="0" smtClean="0"/>
          </a:p>
          <a:p>
            <a:pPr rtl="0"/>
            <a:endParaRPr lang="en-US" altLang="ja-JP" dirty="0"/>
          </a:p>
          <a:p>
            <a:pPr rtl="0"/>
            <a:r>
              <a:rPr lang="ja-JP" altLang="en-US" dirty="0" smtClean="0"/>
              <a:t>いろいろな人と一緒におこなう介護</a:t>
            </a:r>
            <a:endParaRPr lang="en-US" altLang="ja-JP" dirty="0" smtClean="0"/>
          </a:p>
          <a:p>
            <a:pPr rtl="0"/>
            <a:endParaRPr lang="en-US" altLang="ja-JP" dirty="0"/>
          </a:p>
          <a:p>
            <a:pPr rtl="0"/>
            <a:r>
              <a:rPr lang="ja-JP" altLang="en-US" dirty="0" smtClean="0"/>
              <a:t>介護尾ことばのいくつかを覚える</a:t>
            </a:r>
            <a:endParaRPr lang="ja-JP" altLang="en-US" dirty="0"/>
          </a:p>
        </p:txBody>
      </p:sp>
      <p:sp>
        <p:nvSpPr>
          <p:cNvPr id="4" name="テキスト プレースホルダー 3"/>
          <p:cNvSpPr>
            <a:spLocks noGrp="1"/>
          </p:cNvSpPr>
          <p:nvPr>
            <p:ph type="body" sz="half" idx="2"/>
          </p:nvPr>
        </p:nvSpPr>
        <p:spPr/>
        <p:txBody>
          <a:bodyPr rtlCol="0"/>
          <a:lstStyle/>
          <a:p>
            <a:pPr rtl="0"/>
            <a:endParaRPr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193" y="4005064"/>
            <a:ext cx="5688632" cy="2810755"/>
          </a:xfrm>
          <a:prstGeom prst="rect">
            <a:avLst/>
          </a:prstGeom>
        </p:spPr>
      </p:pic>
    </p:spTree>
    <p:extLst>
      <p:ext uri="{BB962C8B-B14F-4D97-AF65-F5344CB8AC3E}">
        <p14:creationId xmlns:p14="http://schemas.microsoft.com/office/powerpoint/2010/main" val="13653438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908" y="1484784"/>
            <a:ext cx="9237658" cy="4564330"/>
          </a:xfrm>
          <a:prstGeom prst="rect">
            <a:avLst/>
          </a:prstGeom>
        </p:spPr>
      </p:pic>
      <p:sp>
        <p:nvSpPr>
          <p:cNvPr id="3" name="タイトル 2"/>
          <p:cNvSpPr>
            <a:spLocks noGrp="1"/>
          </p:cNvSpPr>
          <p:nvPr>
            <p:ph type="ctrTitle"/>
          </p:nvPr>
        </p:nvSpPr>
        <p:spPr/>
        <p:txBody>
          <a:bodyPr/>
          <a:lstStyle/>
          <a:p>
            <a:endParaRPr kumimoji="1" lang="ja-JP" altLang="en-US" dirty="0"/>
          </a:p>
        </p:txBody>
      </p:sp>
      <p:sp>
        <p:nvSpPr>
          <p:cNvPr id="4" name="サブタイトル 3"/>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ja-JP" altLang="en-US" dirty="0" smtClean="0"/>
              <a:t>食べる：食事　</a:t>
            </a:r>
            <a:r>
              <a:rPr kumimoji="1" lang="en-US" altLang="ja-JP" dirty="0" smtClean="0"/>
              <a:t/>
            </a:r>
            <a:br>
              <a:rPr kumimoji="1" lang="en-US" altLang="ja-JP" dirty="0" smtClean="0"/>
            </a:br>
            <a:r>
              <a:rPr kumimoji="1" lang="ja-JP" altLang="en-US" dirty="0" smtClean="0"/>
              <a:t>お風呂：入浴</a:t>
            </a:r>
            <a:r>
              <a:rPr kumimoji="1" lang="en-US" altLang="ja-JP" dirty="0" smtClean="0"/>
              <a:t/>
            </a:r>
            <a:br>
              <a:rPr kumimoji="1" lang="en-US" altLang="ja-JP" dirty="0" smtClean="0"/>
            </a:br>
            <a:r>
              <a:rPr kumimoji="1" lang="ja-JP" altLang="en-US" dirty="0" smtClean="0"/>
              <a:t>　車いす：移動　</a:t>
            </a:r>
            <a:r>
              <a:rPr kumimoji="1" lang="en-US" altLang="ja-JP" dirty="0" smtClean="0"/>
              <a:t/>
            </a:r>
            <a:br>
              <a:rPr kumimoji="1" lang="en-US" altLang="ja-JP" dirty="0" smtClean="0"/>
            </a:br>
            <a:r>
              <a:rPr kumimoji="1" lang="ja-JP" altLang="en-US" dirty="0" smtClean="0"/>
              <a:t>トイレ：排泄</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5107959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深刻な高齢化と人口減少</a:t>
            </a:r>
            <a:endParaRPr kumimoji="1" lang="ja-JP" altLang="en-US" dirty="0"/>
          </a:p>
        </p:txBody>
      </p:sp>
      <p:sp>
        <p:nvSpPr>
          <p:cNvPr id="3" name="コンテンツ プレースホルダー 2"/>
          <p:cNvSpPr>
            <a:spLocks noGrp="1"/>
          </p:cNvSpPr>
          <p:nvPr>
            <p:ph idx="1"/>
          </p:nvPr>
        </p:nvSpPr>
        <p:spPr>
          <a:xfrm>
            <a:off x="837981" y="1826043"/>
            <a:ext cx="10512862" cy="3488416"/>
          </a:xfrm>
        </p:spPr>
        <p:txBody>
          <a:bodyPr>
            <a:normAutofit/>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pPr marL="0" indent="0">
              <a:buNone/>
            </a:pPr>
            <a:endParaRPr kumimoji="1" lang="en-US" altLang="ja-JP" dirty="0"/>
          </a:p>
        </p:txBody>
      </p:sp>
      <p:pic>
        <p:nvPicPr>
          <p:cNvPr id="1026" name="Picture 2" descr="図1－1－4　高齢化の推移と将来推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35" y="1494568"/>
            <a:ext cx="9737456" cy="536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3382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視点❷</a:t>
            </a:r>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sz="5998" dirty="0"/>
              <a:t>　外国人介護人材採用の制度</a:t>
            </a:r>
            <a:endParaRPr lang="en-US" altLang="ja-JP" sz="5998" dirty="0"/>
          </a:p>
          <a:p>
            <a:pPr marL="0" indent="0">
              <a:buNone/>
            </a:pPr>
            <a:r>
              <a:rPr lang="ja-JP" altLang="en-US" sz="5998" dirty="0"/>
              <a:t>（１）</a:t>
            </a:r>
            <a:r>
              <a:rPr lang="en-US" altLang="ja-JP" sz="5998" dirty="0"/>
              <a:t>EPA</a:t>
            </a:r>
            <a:r>
              <a:rPr lang="ja-JP" altLang="en-US" sz="5998" dirty="0"/>
              <a:t>（経済連携協定）</a:t>
            </a:r>
            <a:endParaRPr lang="en-US" altLang="ja-JP" sz="5998" dirty="0"/>
          </a:p>
          <a:p>
            <a:pPr marL="0" indent="0">
              <a:buNone/>
            </a:pPr>
            <a:r>
              <a:rPr lang="ja-JP" altLang="en-US" sz="5998" dirty="0"/>
              <a:t>（２）技能実習制度</a:t>
            </a:r>
            <a:endParaRPr lang="en-US" altLang="ja-JP" sz="5998" dirty="0"/>
          </a:p>
          <a:p>
            <a:pPr marL="0" indent="0">
              <a:buNone/>
            </a:pPr>
            <a:r>
              <a:rPr lang="ja-JP" altLang="en-US" sz="5998" dirty="0"/>
              <a:t>（３）在留資格介護</a:t>
            </a:r>
            <a:endParaRPr lang="en-US" altLang="ja-JP" sz="5998" dirty="0"/>
          </a:p>
          <a:p>
            <a:pPr marL="0" indent="0">
              <a:buNone/>
            </a:pPr>
            <a:endParaRPr lang="en-US" altLang="ja-JP" sz="5998" dirty="0"/>
          </a:p>
          <a:p>
            <a:pPr marL="0" indent="0">
              <a:buNone/>
            </a:pPr>
            <a:endParaRPr lang="en-US" altLang="ja-JP" sz="5998" dirty="0"/>
          </a:p>
          <a:p>
            <a:pPr marL="0" indent="0">
              <a:buNone/>
            </a:pPr>
            <a:endParaRPr lang="ja-JP" altLang="en-US" sz="5998" dirty="0"/>
          </a:p>
        </p:txBody>
      </p:sp>
    </p:spTree>
    <p:extLst>
      <p:ext uri="{BB962C8B-B14F-4D97-AF65-F5344CB8AC3E}">
        <p14:creationId xmlns:p14="http://schemas.microsoft.com/office/powerpoint/2010/main" val="81102342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000" y="278406"/>
            <a:ext cx="8390699" cy="6497130"/>
          </a:xfrm>
          <a:prstGeom prst="rect">
            <a:avLst/>
          </a:prstGeom>
        </p:spPr>
      </p:pic>
      <p:sp>
        <p:nvSpPr>
          <p:cNvPr id="3" name="日付プレースホルダー 2"/>
          <p:cNvSpPr>
            <a:spLocks noGrp="1"/>
          </p:cNvSpPr>
          <p:nvPr>
            <p:ph type="dt" sz="half" idx="10"/>
          </p:nvPr>
        </p:nvSpPr>
        <p:spPr/>
        <p:txBody>
          <a:bodyPr/>
          <a:lstStyle/>
          <a:p>
            <a:r>
              <a:rPr lang="en-US" altLang="ja-JP">
                <a:solidFill>
                  <a:prstClr val="black">
                    <a:tint val="75000"/>
                  </a:prstClr>
                </a:solidFill>
              </a:rPr>
              <a:t>2017</a:t>
            </a:r>
            <a:r>
              <a:rPr lang="ja-JP" altLang="en-US">
                <a:solidFill>
                  <a:prstClr val="black">
                    <a:tint val="75000"/>
                  </a:prstClr>
                </a:solidFill>
              </a:rPr>
              <a:t>年</a:t>
            </a:r>
          </a:p>
        </p:txBody>
      </p:sp>
      <p:sp>
        <p:nvSpPr>
          <p:cNvPr id="5" name="スライド番号プレースホルダー 4"/>
          <p:cNvSpPr>
            <a:spLocks noGrp="1"/>
          </p:cNvSpPr>
          <p:nvPr>
            <p:ph type="sldNum" sz="quarter" idx="12"/>
          </p:nvPr>
        </p:nvSpPr>
        <p:spPr/>
        <p:txBody>
          <a:bodyPr/>
          <a:lstStyle/>
          <a:p>
            <a:fld id="{6F980373-D235-4E74-AC98-B65791DD6B24}" type="slidenum">
              <a:rPr lang="ja-JP" altLang="en-US" smtClean="0">
                <a:solidFill>
                  <a:prstClr val="black">
                    <a:tint val="75000"/>
                  </a:prstClr>
                </a:solidFill>
              </a:rPr>
              <a:pPr/>
              <a:t>4</a:t>
            </a:fld>
            <a:endParaRPr lang="ja-JP" altLang="en-US">
              <a:solidFill>
                <a:prstClr val="black">
                  <a:tint val="75000"/>
                </a:prstClr>
              </a:solidFill>
            </a:endParaRPr>
          </a:p>
        </p:txBody>
      </p:sp>
    </p:spTree>
    <p:extLst>
      <p:ext uri="{BB962C8B-B14F-4D97-AF65-F5344CB8AC3E}">
        <p14:creationId xmlns:p14="http://schemas.microsoft.com/office/powerpoint/2010/main" val="29317255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6306" y="-1419707"/>
            <a:ext cx="6856213" cy="9697415"/>
          </a:xfrm>
          <a:prstGeom prst="rect">
            <a:avLst/>
          </a:prstGeom>
        </p:spPr>
      </p:pic>
      <p:sp>
        <p:nvSpPr>
          <p:cNvPr id="3" name="日付プレースホルダー 2"/>
          <p:cNvSpPr>
            <a:spLocks noGrp="1"/>
          </p:cNvSpPr>
          <p:nvPr>
            <p:ph type="dt" sz="half" idx="10"/>
          </p:nvPr>
        </p:nvSpPr>
        <p:spPr/>
        <p:txBody>
          <a:bodyPr/>
          <a:lstStyle/>
          <a:p>
            <a:r>
              <a:rPr lang="en-US" altLang="ja-JP">
                <a:solidFill>
                  <a:prstClr val="black">
                    <a:tint val="75000"/>
                  </a:prstClr>
                </a:solidFill>
              </a:rPr>
              <a:t>2017</a:t>
            </a:r>
            <a:r>
              <a:rPr lang="ja-JP" altLang="en-US">
                <a:solidFill>
                  <a:prstClr val="black">
                    <a:tint val="75000"/>
                  </a:prstClr>
                </a:solidFill>
              </a:rPr>
              <a:t>年</a:t>
            </a:r>
          </a:p>
        </p:txBody>
      </p:sp>
      <p:sp>
        <p:nvSpPr>
          <p:cNvPr id="5" name="スライド番号プレースホルダー 4"/>
          <p:cNvSpPr>
            <a:spLocks noGrp="1"/>
          </p:cNvSpPr>
          <p:nvPr>
            <p:ph type="sldNum" sz="quarter" idx="12"/>
          </p:nvPr>
        </p:nvSpPr>
        <p:spPr/>
        <p:txBody>
          <a:bodyPr/>
          <a:lstStyle/>
          <a:p>
            <a:fld id="{6F980373-D235-4E74-AC98-B65791DD6B24}" type="slidenum">
              <a:rPr lang="ja-JP" altLang="en-US" smtClean="0">
                <a:solidFill>
                  <a:prstClr val="black">
                    <a:tint val="75000"/>
                  </a:prstClr>
                </a:solidFill>
              </a:rPr>
              <a:pPr/>
              <a:t>5</a:t>
            </a:fld>
            <a:endParaRPr lang="ja-JP" altLang="en-US">
              <a:solidFill>
                <a:prstClr val="black">
                  <a:tint val="75000"/>
                </a:prstClr>
              </a:solidFill>
            </a:endParaRPr>
          </a:p>
        </p:txBody>
      </p:sp>
    </p:spTree>
    <p:extLst>
      <p:ext uri="{BB962C8B-B14F-4D97-AF65-F5344CB8AC3E}">
        <p14:creationId xmlns:p14="http://schemas.microsoft.com/office/powerpoint/2010/main" val="14711857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441" y="278502"/>
            <a:ext cx="9141619" cy="6252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日付プレースホルダー 2"/>
          <p:cNvSpPr>
            <a:spLocks noGrp="1"/>
          </p:cNvSpPr>
          <p:nvPr>
            <p:ph type="dt" sz="half" idx="10"/>
          </p:nvPr>
        </p:nvSpPr>
        <p:spPr/>
        <p:txBody>
          <a:bodyPr/>
          <a:lstStyle/>
          <a:p>
            <a:r>
              <a:rPr lang="en-US" altLang="ja-JP">
                <a:solidFill>
                  <a:prstClr val="black">
                    <a:tint val="75000"/>
                  </a:prstClr>
                </a:solidFill>
              </a:rPr>
              <a:t>2017</a:t>
            </a:r>
            <a:r>
              <a:rPr lang="ja-JP" altLang="en-US">
                <a:solidFill>
                  <a:prstClr val="black">
                    <a:tint val="75000"/>
                  </a:prstClr>
                </a:solidFill>
              </a:rPr>
              <a:t>年</a:t>
            </a:r>
          </a:p>
        </p:txBody>
      </p:sp>
      <p:sp>
        <p:nvSpPr>
          <p:cNvPr id="5" name="スライド番号プレースホルダー 4"/>
          <p:cNvSpPr>
            <a:spLocks noGrp="1"/>
          </p:cNvSpPr>
          <p:nvPr>
            <p:ph type="sldNum" sz="quarter" idx="12"/>
          </p:nvPr>
        </p:nvSpPr>
        <p:spPr/>
        <p:txBody>
          <a:bodyPr/>
          <a:lstStyle/>
          <a:p>
            <a:fld id="{6F980373-D235-4E74-AC98-B65791DD6B24}" type="slidenum">
              <a:rPr lang="ja-JP" altLang="en-US" smtClean="0">
                <a:solidFill>
                  <a:prstClr val="black">
                    <a:tint val="75000"/>
                  </a:prstClr>
                </a:solidFill>
              </a:rPr>
              <a:pPr/>
              <a:t>6</a:t>
            </a:fld>
            <a:endParaRPr lang="ja-JP" altLang="en-US">
              <a:solidFill>
                <a:prstClr val="black">
                  <a:tint val="75000"/>
                </a:prstClr>
              </a:solidFill>
            </a:endParaRPr>
          </a:p>
        </p:txBody>
      </p:sp>
    </p:spTree>
    <p:extLst>
      <p:ext uri="{BB962C8B-B14F-4D97-AF65-F5344CB8AC3E}">
        <p14:creationId xmlns:p14="http://schemas.microsoft.com/office/powerpoint/2010/main" val="180344604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コンテンツ（内容）</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❶ＤＵＣＴＲＩ日本語学校で勉強し、ＪＬＰＴＮ３または</a:t>
            </a:r>
            <a:r>
              <a:rPr lang="ja-JP" altLang="en-US" dirty="0" smtClean="0"/>
              <a:t>Ｎ３の８割を取る</a:t>
            </a:r>
            <a:endParaRPr lang="en-US" altLang="ja-JP" dirty="0" smtClean="0"/>
          </a:p>
          <a:p>
            <a:pPr marL="0" indent="0">
              <a:buNone/>
            </a:pPr>
            <a:r>
              <a:rPr kumimoji="1" lang="ja-JP" altLang="en-US" dirty="0" smtClean="0"/>
              <a:t>❷施設とのマッチング（どの施設がいいか、またどの学生さんを採用したいかの検討）</a:t>
            </a:r>
            <a:endParaRPr kumimoji="1" lang="en-US" altLang="ja-JP" dirty="0" smtClean="0"/>
          </a:p>
          <a:p>
            <a:pPr marL="0" indent="0">
              <a:buNone/>
            </a:pPr>
            <a:r>
              <a:rPr lang="ja-JP" altLang="en-US" dirty="0" smtClean="0"/>
              <a:t>❸マッチングした施設との契約</a:t>
            </a:r>
            <a:endParaRPr lang="en-US" altLang="ja-JP" dirty="0" smtClean="0"/>
          </a:p>
          <a:p>
            <a:pPr marL="0" indent="0">
              <a:buNone/>
            </a:pPr>
            <a:r>
              <a:rPr lang="ja-JP" altLang="en-US" dirty="0" smtClean="0"/>
              <a:t>❹日本語学校と介護福祉士養成校の費用を貸与（貸付・・就職後返済）・・ただしＮ２の場合は日本語学校を行かなくても済む可能性もある。</a:t>
            </a:r>
            <a:r>
              <a:rPr lang="ja-JP" altLang="en-US" dirty="0" err="1" smtClean="0"/>
              <a:t>まあた</a:t>
            </a:r>
            <a:r>
              <a:rPr lang="ja-JP" altLang="en-US" dirty="0" smtClean="0"/>
              <a:t>養成校の学費の大半は、国の「修学資金」を活用し、介護福祉士取得後５年以上就労すると返済免除になる</a:t>
            </a:r>
            <a:endParaRPr lang="en-US" altLang="ja-JP" dirty="0" smtClean="0"/>
          </a:p>
          <a:p>
            <a:pPr marL="0" indent="0">
              <a:buNone/>
            </a:pPr>
            <a:r>
              <a:rPr lang="ja-JP" altLang="en-US" dirty="0" smtClean="0"/>
              <a:t>❺支援いただく施設での一定期間の就労</a:t>
            </a:r>
            <a:endParaRPr lang="en-US" altLang="ja-JP" dirty="0" smtClean="0"/>
          </a:p>
          <a:p>
            <a:pPr marL="0" indent="0">
              <a:buNone/>
            </a:pPr>
            <a:r>
              <a:rPr lang="ja-JP" altLang="en-US" dirty="0" smtClean="0"/>
              <a:t>❻在学中、支援施設でのアルバイト</a:t>
            </a:r>
            <a:endParaRPr lang="en-US" altLang="ja-JP" dirty="0" smtClean="0"/>
          </a:p>
          <a:p>
            <a:pPr marL="0" indent="0">
              <a:buNone/>
            </a:pPr>
            <a:endParaRPr lang="en-US" altLang="ja-JP" dirty="0" smtClean="0"/>
          </a:p>
          <a:p>
            <a:pPr marL="0" indent="0">
              <a:buNone/>
            </a:pP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175828113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r>
              <a:rPr kumimoji="1" lang="ja-JP" altLang="en-US" dirty="0" smtClean="0"/>
              <a:t>❼日本語学校１年で養成校への入学が可能だが、その際Ｎ２またはそれ相当の日本語力が必要・・・できない場合は自費でさらに１年の学習</a:t>
            </a:r>
            <a:endParaRPr kumimoji="1" lang="en-US" altLang="ja-JP" dirty="0" smtClean="0"/>
          </a:p>
          <a:p>
            <a:pPr marL="0" indent="0">
              <a:buNone/>
            </a:pPr>
            <a:r>
              <a:rPr lang="ja-JP" altLang="en-US" dirty="0" smtClean="0"/>
              <a:t>❽養成校での２年の学習、卒業、国家試験合格で介護福祉士取得そして在留資格介護</a:t>
            </a:r>
            <a:endParaRPr lang="en-US" altLang="ja-JP" dirty="0" smtClean="0"/>
          </a:p>
          <a:p>
            <a:pPr marL="0" indent="0">
              <a:buNone/>
            </a:pPr>
            <a:r>
              <a:rPr kumimoji="1" lang="ja-JP" altLang="en-US" dirty="0" smtClean="0"/>
              <a:t>❾支援施設での就労</a:t>
            </a:r>
            <a:endParaRPr kumimoji="1" lang="en-US" altLang="ja-JP" dirty="0" smtClean="0"/>
          </a:p>
          <a:p>
            <a:pPr marL="0" indent="0">
              <a:buNone/>
            </a:pPr>
            <a:r>
              <a:rPr lang="ja-JP" altLang="en-US" dirty="0" smtClean="0"/>
              <a:t>❿ＮＰＯ法人ひとりとみんなの支援</a:t>
            </a:r>
            <a:endParaRPr kumimoji="1" lang="ja-JP" altLang="en-US" dirty="0"/>
          </a:p>
        </p:txBody>
      </p:sp>
    </p:spTree>
    <p:extLst>
      <p:ext uri="{BB962C8B-B14F-4D97-AF65-F5344CB8AC3E}">
        <p14:creationId xmlns:p14="http://schemas.microsoft.com/office/powerpoint/2010/main" val="21103828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79612" y="692697"/>
            <a:ext cx="8229600" cy="4857403"/>
          </a:xfrm>
        </p:spPr>
        <p:txBody>
          <a:bodyPr/>
          <a:lstStyle/>
          <a:p>
            <a:r>
              <a:rPr lang="ja-JP" altLang="en-US" sz="3600" dirty="0"/>
              <a:t>日本の点字ブロックに感動しました。</a:t>
            </a:r>
            <a:endParaRPr lang="en-US" altLang="ja-JP" sz="3600" dirty="0"/>
          </a:p>
          <a:p>
            <a:endParaRPr kumimoji="1" lang="ja-JP" altLang="en-US" dirty="0"/>
          </a:p>
        </p:txBody>
      </p:sp>
      <p:pic>
        <p:nvPicPr>
          <p:cNvPr id="9" name="図 8" descr="建物 が含まれている画像&#10;&#10;非常に高い精度で生成された説明">
            <a:extLst>
              <a:ext uri="{FF2B5EF4-FFF2-40B4-BE49-F238E27FC236}">
                <a16:creationId xmlns:a16="http://schemas.microsoft.com/office/drawing/2014/main" xmlns="" id="{F1E5851C-5B17-4D37-BAC5-2E3413AEF0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214226" y="823803"/>
            <a:ext cx="3760372" cy="6844352"/>
          </a:xfrm>
          <a:prstGeom prst="rect">
            <a:avLst/>
          </a:prstGeom>
        </p:spPr>
      </p:pic>
    </p:spTree>
    <p:extLst>
      <p:ext uri="{BB962C8B-B14F-4D97-AF65-F5344CB8AC3E}">
        <p14:creationId xmlns:p14="http://schemas.microsoft.com/office/powerpoint/2010/main" val="385952159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静寂 16 x 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Office_9532173_TF02801109_TF02801109.potx" id="{5C434414-D834-4285-B0C2-6899578C1938}" vid="{C606DFB2-959A-4C3E-8AC5-6DC7149786E7}"/>
    </a:ext>
  </a:extLst>
</a:theme>
</file>

<file path=ppt/theme/theme2.xml><?xml version="1.0" encoding="utf-8"?>
<a:theme xmlns:a="http://schemas.openxmlformats.org/drawingml/2006/main" name="Office テーマ">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0F249165-F638-412C-8E0A-DFB7045CA2E0}">
  <ds:schemaRefs>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4873beb7-5857-4685-be1f-d57550cc96cc"/>
    <ds:schemaRef ds:uri="http://www.w3.org/XML/1998/namespace"/>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静寂な自然のプレゼンテーション (ワイド画面)</Template>
  <TotalTime>77</TotalTime>
  <Words>371</Words>
  <Application>Microsoft Office PowerPoint</Application>
  <PresentationFormat>ユーザー設定</PresentationFormat>
  <Paragraphs>68</Paragraphs>
  <Slides>19</Slides>
  <Notes>6</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4" baseType="lpstr">
      <vt:lpstr>ＭＳ Ｐゴシック</vt:lpstr>
      <vt:lpstr>Arial</vt:lpstr>
      <vt:lpstr>Euphemia</vt:lpstr>
      <vt:lpstr>静寂 16 x 9</vt:lpstr>
      <vt:lpstr>Worksheet</vt:lpstr>
      <vt:lpstr>日本で介護福祉士を取得して在留資格介護をもって日本の施設で働くプログラム </vt:lpstr>
      <vt:lpstr>深刻な高齢化と人口減少</vt:lpstr>
      <vt:lpstr>視点❷</vt:lpstr>
      <vt:lpstr>PowerPoint プレゼンテーション</vt:lpstr>
      <vt:lpstr>PowerPoint プレゼンテーション</vt:lpstr>
      <vt:lpstr>PowerPoint プレゼンテーション</vt:lpstr>
      <vt:lpstr>コンテンツ（内容）</vt:lpstr>
      <vt:lpstr>PowerPoint プレゼンテーション</vt:lpstr>
      <vt:lpstr>PowerPoint プレゼンテーション</vt:lpstr>
      <vt:lpstr>日本に来た感想②</vt:lpstr>
      <vt:lpstr>費用</vt:lpstr>
      <vt:lpstr>PowerPoint プレゼンテーション</vt:lpstr>
      <vt:lpstr>課題</vt:lpstr>
      <vt:lpstr>PowerPoint プレゼンテーション</vt:lpstr>
      <vt:lpstr>介護の様子</vt:lpstr>
      <vt:lpstr>スライドのタイトルを追加 - 3</vt:lpstr>
      <vt:lpstr>介護のことば</vt:lpstr>
      <vt:lpstr>PowerPoint プレゼンテーション</vt:lpstr>
      <vt:lpstr>食べる：食事　 お風呂：入浴 　車いす：移動　 トイレ：排泄</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日本で介護福祉士を取得して在留資格介護をもって日本の施設で働くプログラム</dc:title>
  <dc:creator>西口 守</dc:creator>
  <cp:lastModifiedBy>西口 守</cp:lastModifiedBy>
  <cp:revision>11</cp:revision>
  <dcterms:created xsi:type="dcterms:W3CDTF">2018-07-21T02:26:14Z</dcterms:created>
  <dcterms:modified xsi:type="dcterms:W3CDTF">2018-07-21T04:03:08Z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