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DFD34-8AA1-4E24-9E6D-E3E8F9659082}" v="24" dt="2019-01-24T07:28:37.4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口 守" userId="356d5f9099047c09" providerId="LiveId" clId="{75BDFD34-8AA1-4E24-9E6D-E3E8F9659082}"/>
    <pc:docChg chg="custSel addSld modSld">
      <pc:chgData name="西口 守" userId="356d5f9099047c09" providerId="LiveId" clId="{75BDFD34-8AA1-4E24-9E6D-E3E8F9659082}" dt="2019-01-24T07:28:37.464" v="102"/>
      <pc:docMkLst>
        <pc:docMk/>
      </pc:docMkLst>
      <pc:sldChg chg="modSp">
        <pc:chgData name="西口 守" userId="356d5f9099047c09" providerId="LiveId" clId="{75BDFD34-8AA1-4E24-9E6D-E3E8F9659082}" dt="2019-01-24T07:28:37.464" v="102"/>
        <pc:sldMkLst>
          <pc:docMk/>
          <pc:sldMk cId="249369285" sldId="258"/>
        </pc:sldMkLst>
        <pc:spChg chg="mod">
          <ac:chgData name="西口 守" userId="356d5f9099047c09" providerId="LiveId" clId="{75BDFD34-8AA1-4E24-9E6D-E3E8F9659082}" dt="2019-01-24T07:28:37.464" v="102"/>
          <ac:spMkLst>
            <pc:docMk/>
            <pc:sldMk cId="249369285" sldId="258"/>
            <ac:spMk id="3" creationId="{4B46EC43-19D0-495E-BBDF-8A8418DB1C88}"/>
          </ac:spMkLst>
        </pc:spChg>
      </pc:sldChg>
      <pc:sldChg chg="modSp add">
        <pc:chgData name="西口 守" userId="356d5f9099047c09" providerId="LiveId" clId="{75BDFD34-8AA1-4E24-9E6D-E3E8F9659082}" dt="2019-01-24T05:32:51.013" v="18" actId="5793"/>
        <pc:sldMkLst>
          <pc:docMk/>
          <pc:sldMk cId="114437359" sldId="261"/>
        </pc:sldMkLst>
        <pc:spChg chg="mod">
          <ac:chgData name="西口 守" userId="356d5f9099047c09" providerId="LiveId" clId="{75BDFD34-8AA1-4E24-9E6D-E3E8F9659082}" dt="2019-01-24T05:29:40.549" v="10" actId="255"/>
          <ac:spMkLst>
            <pc:docMk/>
            <pc:sldMk cId="114437359" sldId="261"/>
            <ac:spMk id="2" creationId="{47173AE4-42FE-4725-A9D7-6BD33A6AC863}"/>
          </ac:spMkLst>
        </pc:spChg>
        <pc:spChg chg="mod">
          <ac:chgData name="西口 守" userId="356d5f9099047c09" providerId="LiveId" clId="{75BDFD34-8AA1-4E24-9E6D-E3E8F9659082}" dt="2019-01-24T05:32:51.013" v="18" actId="5793"/>
          <ac:spMkLst>
            <pc:docMk/>
            <pc:sldMk cId="114437359" sldId="261"/>
            <ac:spMk id="3" creationId="{D34ECB74-DDE5-4C64-8B6F-67C433558FDB}"/>
          </ac:spMkLst>
        </pc:spChg>
      </pc:sldChg>
      <pc:sldChg chg="modSp add">
        <pc:chgData name="西口 守" userId="356d5f9099047c09" providerId="LiveId" clId="{75BDFD34-8AA1-4E24-9E6D-E3E8F9659082}" dt="2019-01-24T07:28:10.732" v="99" actId="5793"/>
        <pc:sldMkLst>
          <pc:docMk/>
          <pc:sldMk cId="1000198521" sldId="262"/>
        </pc:sldMkLst>
        <pc:spChg chg="mod">
          <ac:chgData name="西口 守" userId="356d5f9099047c09" providerId="LiveId" clId="{75BDFD34-8AA1-4E24-9E6D-E3E8F9659082}" dt="2019-01-24T07:28:10.732" v="99" actId="5793"/>
          <ac:spMkLst>
            <pc:docMk/>
            <pc:sldMk cId="1000198521" sldId="262"/>
            <ac:spMk id="3" creationId="{35359045-4AC9-46DA-AF53-F126FF79176B}"/>
          </ac:spMkLst>
        </pc:spChg>
      </pc:sldChg>
      <pc:sldChg chg="modSp add">
        <pc:chgData name="西口 守" userId="356d5f9099047c09" providerId="LiveId" clId="{75BDFD34-8AA1-4E24-9E6D-E3E8F9659082}" dt="2019-01-24T05:33:47.126" v="26" actId="113"/>
        <pc:sldMkLst>
          <pc:docMk/>
          <pc:sldMk cId="196304009" sldId="263"/>
        </pc:sldMkLst>
        <pc:spChg chg="mod">
          <ac:chgData name="西口 守" userId="356d5f9099047c09" providerId="LiveId" clId="{75BDFD34-8AA1-4E24-9E6D-E3E8F9659082}" dt="2019-01-24T05:33:47.126" v="26" actId="113"/>
          <ac:spMkLst>
            <pc:docMk/>
            <pc:sldMk cId="196304009" sldId="263"/>
            <ac:spMk id="3" creationId="{AC1CCD09-A20A-4430-98F9-F5DD0C2509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3FB0A2-F558-40A9-A5AD-D735D7E83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473AAE-9C05-4B5C-89A1-662EA64D26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0F378-82E5-45D8-9B58-B44D8FC0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41A3E5-3D2C-49E0-88C6-621AB9C3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FFE00-420A-43C7-9D8F-391F1E1D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47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7FADEA-26D8-4804-9473-B7DACC65B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1CB368-5DB6-4722-8839-0E82FEDC6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8B7D0E-2528-4715-855F-281A7EEA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95EBFC-8513-4256-A949-486B4EB2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4C9970-1191-4643-942F-2B7D7E8D2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30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5E1FD7-9F35-4D83-B212-BB86EE98C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F79097-5878-41B9-BB02-DD270F4DB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C39FD7-1A50-436F-8A0B-5CA209874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F3024-6EDB-4C0C-BB0D-368D16FD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65E8A0-437F-4179-A205-6A79A887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73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D9E50-03B9-42BF-8105-9A59990FC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9216B4-51D6-415A-AA64-F2F1140D9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96A66F-A84D-4A9D-B1EF-F65F90A2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920E33-7A92-4B6B-968A-74CEAB57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EE3FF2-FE05-4465-BBD6-07E22E32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AE46A-2505-4F14-81E9-FAE045B69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BB2012-4A75-457A-99CE-9E4BADA2F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9A9C8B-CC94-4628-97C5-B6FBD44A9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F1C643-5ECC-43DD-96F7-6DDBE185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AFC814-1375-4697-B364-2EEAFCD7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12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D43E6D-6C99-4706-8823-368F36D0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D7057E-AE07-4786-B43D-6E9E436A7D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1011BA-8549-4CB5-8510-B94F1C7DA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6C6AF3-A4F0-405A-BE65-9128A1D6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7CA8A-84ED-493F-B29B-7C3EC6D8C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FDF489-EF38-480A-90E5-6F28FC2A4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21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706126-5154-45BA-BB1E-1EBD5DAD1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F0E390-694D-4623-9642-BD0CC0C7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E50179-497E-4897-A34F-090A0825A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440FD41-CCA8-4E69-A899-06270DE2F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925FAB-FE17-451B-81D5-63C5BB8D0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AE91F7-4BC6-4AC4-A9ED-8E37ADEAB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BDEEA54-75F3-44F0-B828-4CB38EBA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F3DE08-D299-4E44-AE34-C4848876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55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1EB5-F274-40E0-AE3B-5CD8F3F0D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BD7CA8-DC0F-4636-BD28-A17F1E031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B5399C-4BAD-40AF-88CE-158D82078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BB9742-D269-4B85-9030-B6027614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54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7EA144-C8CA-4227-9709-1CCA86DE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8B009D-5546-4310-B2D3-162C1EA8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9A657E-20AA-4137-B451-4BBE4D4A5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5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710AAA-02C4-49FC-A7C6-039277689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B58358-4DD3-4164-85DF-E5006A3E0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C18BF6-6149-4141-8CAF-A446267CE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94023E-F58C-46C6-80D9-860D7E6F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E09505-7643-46CB-A792-58033F61B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FBFD9E-7E5D-4087-BFCB-06245C5E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6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64811-BA6E-4F98-A0F5-D3E1B9A3E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0045F5-8869-4FCD-B6D1-66CB27EF67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25C994-3E0B-444E-BF86-EBACBBADF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1F35D4-6204-4205-B316-422795A7B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22CE18-79A0-498A-A5EE-DCC8E0E4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206934-F43D-4863-B422-6CC3AEBE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81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B72B807-1A50-4041-8FE9-265EFC7FD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B67112-BD42-485D-9480-6F0217896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679B95-43D3-4DC3-B7D2-83FEB3466C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5A017-7F80-4336-911F-731F348C60C4}" type="datetimeFigureOut">
              <a:rPr kumimoji="1" lang="ja-JP" altLang="en-US" smtClean="0"/>
              <a:t>2019/1/24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AECAB-2CD6-4548-B582-6B838E98C6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D68883-3E77-440F-A743-7318B1A9D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43F86-C5A9-4F0D-AB75-FA9B065C97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71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4367F0-4935-4D23-82C0-6E893744EA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留学生として学び、今、</a:t>
            </a:r>
            <a:br>
              <a:rPr kumimoji="1" lang="en-US" altLang="ja-JP" dirty="0"/>
            </a:br>
            <a:r>
              <a:rPr kumimoji="1" lang="ja-JP" altLang="en-US" dirty="0"/>
              <a:t>管理者になって伝えたいこと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C91739-F8FC-4B01-B742-E2A8E2E865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63875"/>
          </a:xfrm>
        </p:spPr>
        <p:txBody>
          <a:bodyPr>
            <a:noAutofit/>
          </a:bodyPr>
          <a:lstStyle/>
          <a:p>
            <a:r>
              <a:rPr kumimoji="1" lang="ja-JP" altLang="en-US" sz="4400" dirty="0"/>
              <a:t>株式会社ツクイ　ツクイ町田金井</a:t>
            </a:r>
            <a:endParaRPr kumimoji="1" lang="en-US" altLang="ja-JP" sz="4400" dirty="0"/>
          </a:p>
          <a:p>
            <a:r>
              <a:rPr kumimoji="1" lang="ja-JP" altLang="en-US" sz="4400" dirty="0"/>
              <a:t>デイサービスセンター</a:t>
            </a:r>
            <a:endParaRPr kumimoji="1" lang="en-US" altLang="ja-JP" sz="4400" dirty="0"/>
          </a:p>
          <a:p>
            <a:r>
              <a:rPr kumimoji="1" lang="ja-JP" altLang="en-US" sz="4400" dirty="0"/>
              <a:t>管理者（所長）朴　春艶</a:t>
            </a:r>
          </a:p>
        </p:txBody>
      </p:sp>
    </p:spTree>
    <p:extLst>
      <p:ext uri="{BB962C8B-B14F-4D97-AF65-F5344CB8AC3E}">
        <p14:creationId xmlns:p14="http://schemas.microsoft.com/office/powerpoint/2010/main" val="415299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173AE4-42FE-4725-A9D7-6BD33A6AC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6600" b="1" dirty="0"/>
              <a:t>プロフィール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4ECB74-DDE5-4C64-8B6F-67C433558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国籍  中国</a:t>
            </a:r>
          </a:p>
          <a:p>
            <a:pPr marL="0" indent="0">
              <a:buNone/>
            </a:pPr>
            <a:endParaRPr lang="ja-JP" altLang="en-US" dirty="0"/>
          </a:p>
          <a:p>
            <a:r>
              <a:rPr lang="en-US" altLang="ja-JP" dirty="0"/>
              <a:t>2001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  来日</a:t>
            </a:r>
          </a:p>
          <a:p>
            <a:r>
              <a:rPr lang="en-US" altLang="ja-JP" dirty="0"/>
              <a:t>2001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 </a:t>
            </a:r>
            <a:r>
              <a:rPr lang="en-US" altLang="ja-JP" dirty="0"/>
              <a:t>〜2003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  日本語学校</a:t>
            </a:r>
          </a:p>
          <a:p>
            <a:r>
              <a:rPr lang="en-US" altLang="ja-JP" dirty="0"/>
              <a:t>2003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 </a:t>
            </a:r>
            <a:r>
              <a:rPr lang="en-US" altLang="ja-JP" dirty="0"/>
              <a:t>〜2007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  東京家政学院大学</a:t>
            </a:r>
          </a:p>
          <a:p>
            <a:r>
              <a:rPr lang="en-US" altLang="ja-JP" dirty="0"/>
              <a:t>2007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 </a:t>
            </a:r>
            <a:r>
              <a:rPr lang="en-US" altLang="ja-JP" dirty="0"/>
              <a:t>〜2009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  東京家政学院大学 大学院</a:t>
            </a:r>
          </a:p>
          <a:p>
            <a:pPr marL="0" indent="0">
              <a:buNone/>
            </a:pPr>
            <a:br>
              <a:rPr lang="ja-JP" altLang="en-US" dirty="0"/>
            </a:b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43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09617F-C667-4561-886E-708437D3D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359045-4AC9-46DA-AF53-F126FF791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2009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 </a:t>
            </a:r>
            <a:r>
              <a:rPr lang="en-US" altLang="ja-JP" dirty="0"/>
              <a:t>〜2010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 （株）リレイス</a:t>
            </a:r>
          </a:p>
          <a:p>
            <a:r>
              <a:rPr lang="en-US" altLang="ja-JP" dirty="0"/>
              <a:t>2010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 </a:t>
            </a:r>
            <a:r>
              <a:rPr lang="en-US" altLang="ja-JP" dirty="0"/>
              <a:t>〜2014</a:t>
            </a:r>
            <a:r>
              <a:rPr lang="ja-JP" altLang="en-US" dirty="0"/>
              <a:t>年</a:t>
            </a:r>
            <a:r>
              <a:rPr lang="en-US" altLang="ja-JP" dirty="0"/>
              <a:t>4</a:t>
            </a:r>
            <a:r>
              <a:rPr lang="ja-JP" altLang="en-US" dirty="0"/>
              <a:t>月  （株）あんしん</a:t>
            </a:r>
          </a:p>
          <a:p>
            <a:r>
              <a:rPr lang="en-US" altLang="ja-JP" dirty="0"/>
              <a:t>2014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 </a:t>
            </a:r>
            <a:r>
              <a:rPr lang="en-US" altLang="ja-JP" dirty="0"/>
              <a:t>〜</a:t>
            </a:r>
            <a:r>
              <a:rPr lang="ja-JP" altLang="en-US" dirty="0"/>
              <a:t>現在に至る  （株）ツクイ  </a:t>
            </a:r>
            <a:r>
              <a:rPr lang="en-US" altLang="ja-JP" dirty="0"/>
              <a:t>(2018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月まで生活相談員。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〜</a:t>
            </a:r>
            <a:r>
              <a:rPr lang="ja-JP" altLang="en-US" dirty="0"/>
              <a:t>管理者）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永住権：２０１６年９月に取得</a:t>
            </a:r>
          </a:p>
          <a:p>
            <a:pPr marL="0" indent="0">
              <a:buNone/>
            </a:pPr>
            <a:br>
              <a:rPr lang="ja-JP" altLang="en-US" dirty="0"/>
            </a:b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19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358E5-A08D-4DBA-8B8F-1D9D8E8D5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1CCD09-A20A-4430-98F9-F5DD0C250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6000" b="1" dirty="0"/>
              <a:t>好きな言葉    やれば出来る。</a:t>
            </a:r>
          </a:p>
          <a:p>
            <a:r>
              <a:rPr lang="ja-JP" altLang="en-US" sz="6000" b="1" dirty="0"/>
              <a:t>嫌いな言葉    無責任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30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C3EAC-B744-404E-B084-4BB45AB8E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ja-JP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苦労した事</a:t>
            </a:r>
            <a:b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1" lang="ja-JP" alt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F377EF7-E036-48FD-914D-CF82C9B69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77526"/>
            <a:ext cx="11353800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kumimoji="0" lang="ja-JP" altLang="ja-JP" sz="32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言葉の壁</a:t>
            </a:r>
            <a:endParaRPr kumimoji="0" lang="ja-JP" altLang="ja-JP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思ってる事、言いたい事が伝わらない。</a:t>
            </a:r>
            <a:endParaRPr kumimoji="0" lang="en-US" altLang="ja-JP" sz="3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ja-JP" altLang="ja-JP" sz="32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文化の違い</a:t>
            </a:r>
            <a:endParaRPr kumimoji="0" lang="ja-JP" altLang="ja-JP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文化の違いから日常生活で、お互い理解出来ない事があった</a:t>
            </a:r>
            <a:endParaRPr kumimoji="0" lang="en-US" altLang="ja-JP" sz="3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認めて貰うまで時間がかかる。</a:t>
            </a:r>
            <a:endParaRPr kumimoji="0" lang="ja-JP" altLang="ja-JP" sz="32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雇ってはくれたが、大丈夫かな？との不安が会社側にある為仕事を任せられるまで時間がかかった。</a:t>
            </a:r>
            <a:endParaRPr kumimoji="0" lang="ja-JP" altLang="ja-JP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9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604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41BD89-6073-4363-B196-3E702E24B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ja-JP" altLang="ja-JP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嬉しかった事</a:t>
            </a:r>
            <a:r>
              <a:rPr kumimoji="0" lang="ja-JP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まじめに頑張れば</a:t>
            </a:r>
            <a:br>
              <a:rPr kumimoji="0" lang="en-US" altLang="ja-JP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ja-JP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分かってくれる</a:t>
            </a:r>
            <a:br>
              <a:rPr kumimoji="0" lang="ja-JP" altLang="ja-JP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46EC43-19D0-495E-BBDF-8A8418DB1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ja-JP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ja-JP" altLang="ja-JP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真面目に頑張ればその分</a:t>
            </a:r>
            <a:r>
              <a:rPr kumimoji="0" lang="ja-JP" altLang="en-US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、</a:t>
            </a:r>
            <a:r>
              <a:rPr kumimoji="0" lang="ja-JP" altLang="ja-JP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分かってくれる。</a:t>
            </a:r>
            <a:endParaRPr kumimoji="0" lang="en-US" altLang="ja-JP" sz="60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ja-JP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能力さえあれば、認めてくれる</a:t>
            </a:r>
            <a:r>
              <a:rPr kumimoji="0" lang="ja-JP" altLang="en-US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。</a:t>
            </a:r>
            <a:r>
              <a:rPr kumimoji="0" lang="ja-JP" altLang="ja-JP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仕事を任してくれる。</a:t>
            </a: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br>
              <a:rPr kumimoji="0" lang="ja-JP" altLang="ja-JP" sz="60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ja-JP" altLang="ja-JP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369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F6006-BB4E-4D62-881F-B7D6CFE6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伝えたいこと　現実を直視</a:t>
            </a:r>
            <a:r>
              <a:rPr lang="ja-JP" altLang="en-US" dirty="0"/>
              <a:t>して夢をみよ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77E76C-442F-4606-B0EA-F3C3B6C5E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ja-JP" sz="5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夢があるのはいい事、必要な事だが、夢を実現する為には現実に戻って、計画を立てて夢に向かって一歩一歩進</a:t>
            </a:r>
            <a:r>
              <a:rPr kumimoji="0" lang="ja-JP" altLang="ja-JP" sz="5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まなけば</a:t>
            </a:r>
            <a:r>
              <a:rPr kumimoji="0" lang="ja-JP" altLang="ja-JP" sz="5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ならない。</a:t>
            </a:r>
            <a:endParaRPr kumimoji="0" lang="ja-JP" altLang="ja-JP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956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B2AB1-F19C-4798-9EFF-FBA2A63CE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他人に頼るな、安易に期待するな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7966C-EAD8-4C40-B599-897F9A2DD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0" lang="ja-JP" altLang="ja-JP" sz="6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全てを他人に頼るのではなく、まず自分でできる所まで頑張る。どうしても無理な事だけ他人に協力を求める。</a:t>
            </a:r>
            <a:endParaRPr kumimoji="0" lang="ja-JP" altLang="ja-JP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0247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Office PowerPoint</Application>
  <PresentationFormat>ワイド画面</PresentationFormat>
  <Paragraphs>40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留学生として学び、今、 管理者になって伝えたいこと</vt:lpstr>
      <vt:lpstr>プロフィール</vt:lpstr>
      <vt:lpstr>PowerPoint プレゼンテーション</vt:lpstr>
      <vt:lpstr>PowerPoint プレゼンテーション</vt:lpstr>
      <vt:lpstr>苦労した事 </vt:lpstr>
      <vt:lpstr>嬉しかった事　まじめに頑張れば 分かってくれる </vt:lpstr>
      <vt:lpstr>伝えたいこと　現実を直視して夢をみよ</vt:lpstr>
      <vt:lpstr>他人に頼るな、安易に期待するな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留学生として学び、今、 管理者になって伝えたいこと</dc:title>
  <dc:creator>西口 守</dc:creator>
  <cp:lastModifiedBy>西口 守</cp:lastModifiedBy>
  <cp:revision>3</cp:revision>
  <dcterms:created xsi:type="dcterms:W3CDTF">2019-01-22T05:08:51Z</dcterms:created>
  <dcterms:modified xsi:type="dcterms:W3CDTF">2019-01-24T07:28:45Z</dcterms:modified>
</cp:coreProperties>
</file>