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018" autoAdjust="0"/>
    <p:restoredTop sz="94660"/>
  </p:normalViewPr>
  <p:slideViewPr>
    <p:cSldViewPr snapToGrid="0">
      <p:cViewPr varScale="1">
        <p:scale>
          <a:sx n="94" d="100"/>
          <a:sy n="94" d="100"/>
        </p:scale>
        <p:origin x="86" y="41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4B57A050-DFC3-40AD-90E6-3733ACDC0904}" type="datetimeFigureOut">
              <a:rPr kumimoji="1" lang="ja-JP" altLang="en-US" smtClean="0"/>
              <a:t>2019/3/8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E545945-DABE-4511-813C-695C39207CD7}" type="slidenum">
              <a:rPr kumimoji="1" lang="ja-JP" altLang="en-US" smtClean="0"/>
              <a:t>‹#›</a:t>
            </a:fld>
            <a:endParaRPr kumimoji="1" lang="ja-JP" altLang="en-US"/>
          </a:p>
        </p:txBody>
      </p:sp>
    </p:spTree>
    <p:extLst>
      <p:ext uri="{BB962C8B-B14F-4D97-AF65-F5344CB8AC3E}">
        <p14:creationId xmlns:p14="http://schemas.microsoft.com/office/powerpoint/2010/main" val="21243549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B57A050-DFC3-40AD-90E6-3733ACDC0904}" type="datetimeFigureOut">
              <a:rPr kumimoji="1" lang="ja-JP" altLang="en-US" smtClean="0"/>
              <a:t>2019/3/8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E545945-DABE-4511-813C-695C39207CD7}" type="slidenum">
              <a:rPr kumimoji="1" lang="ja-JP" altLang="en-US" smtClean="0"/>
              <a:t>‹#›</a:t>
            </a:fld>
            <a:endParaRPr kumimoji="1" lang="ja-JP" altLang="en-US"/>
          </a:p>
        </p:txBody>
      </p:sp>
    </p:spTree>
    <p:extLst>
      <p:ext uri="{BB962C8B-B14F-4D97-AF65-F5344CB8AC3E}">
        <p14:creationId xmlns:p14="http://schemas.microsoft.com/office/powerpoint/2010/main" val="25848798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B57A050-DFC3-40AD-90E6-3733ACDC0904}" type="datetimeFigureOut">
              <a:rPr kumimoji="1" lang="ja-JP" altLang="en-US" smtClean="0"/>
              <a:t>2019/3/8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E545945-DABE-4511-813C-695C39207CD7}" type="slidenum">
              <a:rPr kumimoji="1" lang="ja-JP" altLang="en-US" smtClean="0"/>
              <a:t>‹#›</a:t>
            </a:fld>
            <a:endParaRPr kumimoji="1" lang="ja-JP" altLang="en-US"/>
          </a:p>
        </p:txBody>
      </p:sp>
    </p:spTree>
    <p:extLst>
      <p:ext uri="{BB962C8B-B14F-4D97-AF65-F5344CB8AC3E}">
        <p14:creationId xmlns:p14="http://schemas.microsoft.com/office/powerpoint/2010/main" val="27823367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B57A050-DFC3-40AD-90E6-3733ACDC0904}" type="datetimeFigureOut">
              <a:rPr kumimoji="1" lang="ja-JP" altLang="en-US" smtClean="0"/>
              <a:t>2019/3/8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E545945-DABE-4511-813C-695C39207CD7}" type="slidenum">
              <a:rPr kumimoji="1" lang="ja-JP" altLang="en-US" smtClean="0"/>
              <a:t>‹#›</a:t>
            </a:fld>
            <a:endParaRPr kumimoji="1" lang="ja-JP" altLang="en-US"/>
          </a:p>
        </p:txBody>
      </p:sp>
    </p:spTree>
    <p:extLst>
      <p:ext uri="{BB962C8B-B14F-4D97-AF65-F5344CB8AC3E}">
        <p14:creationId xmlns:p14="http://schemas.microsoft.com/office/powerpoint/2010/main" val="2584231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4B57A050-DFC3-40AD-90E6-3733ACDC0904}" type="datetimeFigureOut">
              <a:rPr kumimoji="1" lang="ja-JP" altLang="en-US" smtClean="0"/>
              <a:t>2019/3/8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E545945-DABE-4511-813C-695C39207CD7}" type="slidenum">
              <a:rPr kumimoji="1" lang="ja-JP" altLang="en-US" smtClean="0"/>
              <a:t>‹#›</a:t>
            </a:fld>
            <a:endParaRPr kumimoji="1" lang="ja-JP" altLang="en-US"/>
          </a:p>
        </p:txBody>
      </p:sp>
    </p:spTree>
    <p:extLst>
      <p:ext uri="{BB962C8B-B14F-4D97-AF65-F5344CB8AC3E}">
        <p14:creationId xmlns:p14="http://schemas.microsoft.com/office/powerpoint/2010/main" val="1851538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4B57A050-DFC3-40AD-90E6-3733ACDC0904}" type="datetimeFigureOut">
              <a:rPr kumimoji="1" lang="ja-JP" altLang="en-US" smtClean="0"/>
              <a:t>2019/3/8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E545945-DABE-4511-813C-695C39207CD7}" type="slidenum">
              <a:rPr kumimoji="1" lang="ja-JP" altLang="en-US" smtClean="0"/>
              <a:t>‹#›</a:t>
            </a:fld>
            <a:endParaRPr kumimoji="1" lang="ja-JP" altLang="en-US"/>
          </a:p>
        </p:txBody>
      </p:sp>
    </p:spTree>
    <p:extLst>
      <p:ext uri="{BB962C8B-B14F-4D97-AF65-F5344CB8AC3E}">
        <p14:creationId xmlns:p14="http://schemas.microsoft.com/office/powerpoint/2010/main" val="33074421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4B57A050-DFC3-40AD-90E6-3733ACDC0904}" type="datetimeFigureOut">
              <a:rPr kumimoji="1" lang="ja-JP" altLang="en-US" smtClean="0"/>
              <a:t>2019/3/8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BE545945-DABE-4511-813C-695C39207CD7}" type="slidenum">
              <a:rPr kumimoji="1" lang="ja-JP" altLang="en-US" smtClean="0"/>
              <a:t>‹#›</a:t>
            </a:fld>
            <a:endParaRPr kumimoji="1" lang="ja-JP" altLang="en-US"/>
          </a:p>
        </p:txBody>
      </p:sp>
    </p:spTree>
    <p:extLst>
      <p:ext uri="{BB962C8B-B14F-4D97-AF65-F5344CB8AC3E}">
        <p14:creationId xmlns:p14="http://schemas.microsoft.com/office/powerpoint/2010/main" val="30194012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4B57A050-DFC3-40AD-90E6-3733ACDC0904}" type="datetimeFigureOut">
              <a:rPr kumimoji="1" lang="ja-JP" altLang="en-US" smtClean="0"/>
              <a:t>2019/3/8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BE545945-DABE-4511-813C-695C39207CD7}" type="slidenum">
              <a:rPr kumimoji="1" lang="ja-JP" altLang="en-US" smtClean="0"/>
              <a:t>‹#›</a:t>
            </a:fld>
            <a:endParaRPr kumimoji="1" lang="ja-JP" altLang="en-US"/>
          </a:p>
        </p:txBody>
      </p:sp>
    </p:spTree>
    <p:extLst>
      <p:ext uri="{BB962C8B-B14F-4D97-AF65-F5344CB8AC3E}">
        <p14:creationId xmlns:p14="http://schemas.microsoft.com/office/powerpoint/2010/main" val="20939983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B57A050-DFC3-40AD-90E6-3733ACDC0904}" type="datetimeFigureOut">
              <a:rPr kumimoji="1" lang="ja-JP" altLang="en-US" smtClean="0"/>
              <a:t>2019/3/8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BE545945-DABE-4511-813C-695C39207CD7}" type="slidenum">
              <a:rPr kumimoji="1" lang="ja-JP" altLang="en-US" smtClean="0"/>
              <a:t>‹#›</a:t>
            </a:fld>
            <a:endParaRPr kumimoji="1" lang="ja-JP" altLang="en-US"/>
          </a:p>
        </p:txBody>
      </p:sp>
    </p:spTree>
    <p:extLst>
      <p:ext uri="{BB962C8B-B14F-4D97-AF65-F5344CB8AC3E}">
        <p14:creationId xmlns:p14="http://schemas.microsoft.com/office/powerpoint/2010/main" val="8206381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B57A050-DFC3-40AD-90E6-3733ACDC0904}" type="datetimeFigureOut">
              <a:rPr kumimoji="1" lang="ja-JP" altLang="en-US" smtClean="0"/>
              <a:t>2019/3/8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E545945-DABE-4511-813C-695C39207CD7}" type="slidenum">
              <a:rPr kumimoji="1" lang="ja-JP" altLang="en-US" smtClean="0"/>
              <a:t>‹#›</a:t>
            </a:fld>
            <a:endParaRPr kumimoji="1" lang="ja-JP" altLang="en-US"/>
          </a:p>
        </p:txBody>
      </p:sp>
    </p:spTree>
    <p:extLst>
      <p:ext uri="{BB962C8B-B14F-4D97-AF65-F5344CB8AC3E}">
        <p14:creationId xmlns:p14="http://schemas.microsoft.com/office/powerpoint/2010/main" val="37094484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B57A050-DFC3-40AD-90E6-3733ACDC0904}" type="datetimeFigureOut">
              <a:rPr kumimoji="1" lang="ja-JP" altLang="en-US" smtClean="0"/>
              <a:t>2019/3/8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E545945-DABE-4511-813C-695C39207CD7}" type="slidenum">
              <a:rPr kumimoji="1" lang="ja-JP" altLang="en-US" smtClean="0"/>
              <a:t>‹#›</a:t>
            </a:fld>
            <a:endParaRPr kumimoji="1" lang="ja-JP" altLang="en-US"/>
          </a:p>
        </p:txBody>
      </p:sp>
    </p:spTree>
    <p:extLst>
      <p:ext uri="{BB962C8B-B14F-4D97-AF65-F5344CB8AC3E}">
        <p14:creationId xmlns:p14="http://schemas.microsoft.com/office/powerpoint/2010/main" val="20866742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57A050-DFC3-40AD-90E6-3733ACDC0904}" type="datetimeFigureOut">
              <a:rPr kumimoji="1" lang="ja-JP" altLang="en-US" smtClean="0"/>
              <a:t>2019/3/8</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545945-DABE-4511-813C-695C39207CD7}" type="slidenum">
              <a:rPr kumimoji="1" lang="ja-JP" altLang="en-US" smtClean="0"/>
              <a:t>‹#›</a:t>
            </a:fld>
            <a:endParaRPr kumimoji="1" lang="ja-JP" altLang="en-US"/>
          </a:p>
        </p:txBody>
      </p:sp>
    </p:spTree>
    <p:extLst>
      <p:ext uri="{BB962C8B-B14F-4D97-AF65-F5344CB8AC3E}">
        <p14:creationId xmlns:p14="http://schemas.microsoft.com/office/powerpoint/2010/main" val="23264689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ja-JP" altLang="en-US" dirty="0" smtClean="0"/>
              <a:t>留学生とその保護者に</a:t>
            </a:r>
            <a:r>
              <a:rPr kumimoji="1" lang="en-US" altLang="ja-JP" dirty="0" smtClean="0"/>
              <a:t/>
            </a:r>
            <a:br>
              <a:rPr kumimoji="1" lang="en-US" altLang="ja-JP" dirty="0" smtClean="0"/>
            </a:br>
            <a:r>
              <a:rPr kumimoji="1" lang="ja-JP" altLang="en-US" dirty="0" smtClean="0"/>
              <a:t>対</a:t>
            </a:r>
            <a:r>
              <a:rPr lang="ja-JP" altLang="en-US" dirty="0" smtClean="0"/>
              <a:t>してのお願い</a:t>
            </a:r>
            <a:endParaRPr kumimoji="1" lang="ja-JP" altLang="en-US" dirty="0"/>
          </a:p>
        </p:txBody>
      </p:sp>
      <p:sp>
        <p:nvSpPr>
          <p:cNvPr id="3" name="サブタイトル 2"/>
          <p:cNvSpPr>
            <a:spLocks noGrp="1"/>
          </p:cNvSpPr>
          <p:nvPr>
            <p:ph type="subTitle" idx="1"/>
          </p:nvPr>
        </p:nvSpPr>
        <p:spPr>
          <a:xfrm>
            <a:off x="1524000" y="3340781"/>
            <a:ext cx="9144000" cy="1655762"/>
          </a:xfrm>
        </p:spPr>
        <p:txBody>
          <a:bodyPr>
            <a:noAutofit/>
          </a:bodyPr>
          <a:lstStyle/>
          <a:p>
            <a:r>
              <a:rPr kumimoji="1" lang="en-US" altLang="ja-JP" sz="4000" dirty="0" smtClean="0"/>
              <a:t>NPO</a:t>
            </a:r>
            <a:r>
              <a:rPr kumimoji="1" lang="ja-JP" altLang="en-US" sz="4000" dirty="0" smtClean="0"/>
              <a:t>法人ひとりとみんな</a:t>
            </a:r>
            <a:endParaRPr kumimoji="1" lang="en-US" altLang="ja-JP" sz="4000" dirty="0" smtClean="0"/>
          </a:p>
          <a:p>
            <a:r>
              <a:rPr kumimoji="1" lang="ja-JP" altLang="en-US" sz="4000" dirty="0" smtClean="0"/>
              <a:t>（この留学システムの運営者）理事長</a:t>
            </a:r>
            <a:endParaRPr kumimoji="1" lang="en-US" altLang="ja-JP" sz="4000" dirty="0" smtClean="0"/>
          </a:p>
          <a:p>
            <a:r>
              <a:rPr lang="ja-JP" altLang="en-US" sz="4000" dirty="0" smtClean="0"/>
              <a:t>東京家政学院大学　教授</a:t>
            </a:r>
            <a:endParaRPr lang="en-US" altLang="ja-JP" sz="4000" dirty="0" smtClean="0"/>
          </a:p>
          <a:p>
            <a:r>
              <a:rPr kumimoji="1" lang="ja-JP" altLang="en-US" sz="4000" dirty="0" smtClean="0"/>
              <a:t>西口　守</a:t>
            </a:r>
            <a:endParaRPr kumimoji="1" lang="ja-JP" altLang="en-US" sz="4000" dirty="0"/>
          </a:p>
        </p:txBody>
      </p:sp>
    </p:spTree>
    <p:extLst>
      <p:ext uri="{BB962C8B-B14F-4D97-AF65-F5344CB8AC3E}">
        <p14:creationId xmlns:p14="http://schemas.microsoft.com/office/powerpoint/2010/main" val="15792632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お願い</a:t>
            </a:r>
            <a:endParaRPr kumimoji="1" lang="ja-JP" altLang="en-US" dirty="0"/>
          </a:p>
        </p:txBody>
      </p:sp>
      <p:sp>
        <p:nvSpPr>
          <p:cNvPr id="3" name="コンテンツ プレースホルダー 2"/>
          <p:cNvSpPr>
            <a:spLocks noGrp="1"/>
          </p:cNvSpPr>
          <p:nvPr>
            <p:ph idx="1"/>
          </p:nvPr>
        </p:nvSpPr>
        <p:spPr/>
        <p:txBody>
          <a:bodyPr/>
          <a:lstStyle/>
          <a:p>
            <a:pPr marL="0" indent="0">
              <a:buNone/>
            </a:pPr>
            <a:r>
              <a:rPr kumimoji="1" lang="ja-JP" altLang="en-US" dirty="0" smtClean="0"/>
              <a:t>留学生は日本に学びに来ていることを十分に理解してください。</a:t>
            </a:r>
            <a:endParaRPr kumimoji="1" lang="en-US" altLang="ja-JP" dirty="0" smtClean="0"/>
          </a:p>
          <a:p>
            <a:pPr marL="0" indent="0">
              <a:buNone/>
            </a:pPr>
            <a:r>
              <a:rPr lang="ja-JP" altLang="en-US" dirty="0" smtClean="0"/>
              <a:t>それは優秀な介護福祉士になるためです。</a:t>
            </a:r>
            <a:endParaRPr lang="en-US" altLang="ja-JP" dirty="0" smtClean="0"/>
          </a:p>
          <a:p>
            <a:pPr marL="0" indent="0">
              <a:buNone/>
            </a:pPr>
            <a:r>
              <a:rPr kumimoji="1" lang="ja-JP" altLang="en-US" dirty="0" smtClean="0"/>
              <a:t>そのために施設の方々は修学資金を貸与されています。</a:t>
            </a:r>
            <a:endParaRPr kumimoji="1" lang="en-US" altLang="ja-JP" dirty="0" smtClean="0"/>
          </a:p>
          <a:p>
            <a:pPr marL="0" indent="0">
              <a:buNone/>
            </a:pPr>
            <a:r>
              <a:rPr lang="ja-JP" altLang="en-US" dirty="0" smtClean="0"/>
              <a:t>またアルバイトをし、生活費相当額も支給しています。</a:t>
            </a:r>
            <a:endParaRPr lang="en-US" altLang="ja-JP" dirty="0" smtClean="0"/>
          </a:p>
          <a:p>
            <a:pPr marL="0" indent="0">
              <a:buNone/>
            </a:pPr>
            <a:r>
              <a:rPr kumimoji="1" lang="ja-JP" altLang="en-US" dirty="0"/>
              <a:t>何度</a:t>
            </a:r>
            <a:r>
              <a:rPr kumimoji="1" lang="ja-JP" altLang="en-US" dirty="0" smtClean="0"/>
              <a:t>もいいますがこれは介護福祉を学び、利用者の自立と幸せを</a:t>
            </a:r>
            <a:r>
              <a:rPr lang="ja-JP" altLang="en-US" dirty="0" smtClean="0"/>
              <a:t>実現するお仕事としての優秀な介護福祉士になるためです。</a:t>
            </a:r>
            <a:endParaRPr lang="en-US" altLang="ja-JP" dirty="0" smtClean="0"/>
          </a:p>
          <a:p>
            <a:pPr marL="0" indent="0">
              <a:buNone/>
            </a:pPr>
            <a:r>
              <a:rPr kumimoji="1" lang="ja-JP" altLang="en-US" dirty="0" smtClean="0"/>
              <a:t>ですから、</a:t>
            </a:r>
            <a:r>
              <a:rPr kumimoji="1" lang="ja-JP" altLang="en-US" dirty="0" smtClean="0"/>
              <a:t>彼ら（留学生）が</a:t>
            </a:r>
            <a:r>
              <a:rPr kumimoji="1" lang="ja-JP" altLang="en-US" dirty="0" smtClean="0"/>
              <a:t>得た資金は彼らが優秀な介護福祉士になるために使われ</a:t>
            </a:r>
            <a:r>
              <a:rPr lang="ja-JP" altLang="en-US" dirty="0" smtClean="0"/>
              <a:t>るべきであります。</a:t>
            </a:r>
            <a:endParaRPr kumimoji="1" lang="ja-JP" altLang="en-US" dirty="0"/>
          </a:p>
        </p:txBody>
      </p:sp>
    </p:spTree>
    <p:extLst>
      <p:ext uri="{BB962C8B-B14F-4D97-AF65-F5344CB8AC3E}">
        <p14:creationId xmlns:p14="http://schemas.microsoft.com/office/powerpoint/2010/main" val="9631062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pPr marL="0" indent="0">
              <a:buNone/>
            </a:pPr>
            <a:r>
              <a:rPr lang="ja-JP" altLang="en-US" dirty="0" smtClean="0"/>
              <a:t>これを踏まえて言えば</a:t>
            </a:r>
            <a:r>
              <a:rPr kumimoji="1" lang="ja-JP" altLang="en-US" dirty="0" smtClean="0"/>
              <a:t>、彼らが決して多くはない給料からベトナムの保護者や親族に送金（仕送り）することは認められないということです。</a:t>
            </a:r>
            <a:endParaRPr kumimoji="1" lang="en-US" altLang="ja-JP" dirty="0" smtClean="0"/>
          </a:p>
          <a:p>
            <a:pPr marL="0" indent="0">
              <a:buNone/>
            </a:pPr>
            <a:r>
              <a:rPr lang="ja-JP" altLang="en-US" dirty="0"/>
              <a:t>保護者</a:t>
            </a:r>
            <a:r>
              <a:rPr lang="ja-JP" altLang="en-US" dirty="0" smtClean="0"/>
              <a:t>の皆様のために彼らの資金が使われることは、少なくても「留学期間中」はあってはならないことです。</a:t>
            </a:r>
            <a:endParaRPr lang="en-US" altLang="ja-JP" dirty="0" smtClean="0"/>
          </a:p>
          <a:p>
            <a:pPr marL="0" indent="0">
              <a:buNone/>
            </a:pPr>
            <a:r>
              <a:rPr kumimoji="1" lang="ja-JP" altLang="en-US" dirty="0" smtClean="0"/>
              <a:t>また送金によって保護者が彼らの代わりに</a:t>
            </a:r>
            <a:r>
              <a:rPr lang="en-US" altLang="ja-JP" dirty="0" smtClean="0"/>
              <a:t>『</a:t>
            </a:r>
            <a:r>
              <a:rPr lang="ja-JP" altLang="en-US" dirty="0" smtClean="0"/>
              <a:t>預かる</a:t>
            </a:r>
            <a:r>
              <a:rPr lang="en-US" altLang="ja-JP" dirty="0" smtClean="0"/>
              <a:t>』</a:t>
            </a:r>
            <a:r>
              <a:rPr lang="ja-JP" altLang="en-US" dirty="0" smtClean="0"/>
              <a:t>こともしてはなりません。なぜならば</a:t>
            </a:r>
            <a:endParaRPr lang="en-US" altLang="ja-JP" dirty="0" smtClean="0"/>
          </a:p>
          <a:p>
            <a:pPr marL="0" indent="0">
              <a:buNone/>
            </a:pPr>
            <a:r>
              <a:rPr kumimoji="1" lang="ja-JP" altLang="en-US" dirty="0" smtClean="0"/>
              <a:t>自分で働いて得た</a:t>
            </a:r>
            <a:r>
              <a:rPr lang="ja-JP" altLang="en-US" dirty="0" smtClean="0"/>
              <a:t>お</a:t>
            </a:r>
            <a:r>
              <a:rPr lang="ja-JP" altLang="en-US" dirty="0"/>
              <a:t>金</a:t>
            </a:r>
            <a:r>
              <a:rPr lang="ja-JP" altLang="en-US" dirty="0" smtClean="0"/>
              <a:t>を自分で管理することも日本で</a:t>
            </a:r>
            <a:r>
              <a:rPr lang="ja-JP" altLang="en-US" dirty="0"/>
              <a:t>生</a:t>
            </a:r>
            <a:r>
              <a:rPr lang="ja-JP" altLang="en-US" dirty="0" smtClean="0"/>
              <a:t>きるための立派な訓練だからです。</a:t>
            </a:r>
            <a:endParaRPr lang="en-US" altLang="ja-JP" dirty="0" smtClean="0"/>
          </a:p>
          <a:p>
            <a:pPr marL="0" indent="0">
              <a:buNone/>
            </a:pPr>
            <a:r>
              <a:rPr kumimoji="1" lang="ja-JP" altLang="en-US" dirty="0" smtClean="0"/>
              <a:t>入国管理局の考え：奨学金は留学期間中は返済を求めてはならない</a:t>
            </a:r>
            <a:endParaRPr kumimoji="1" lang="ja-JP" altLang="en-US" dirty="0"/>
          </a:p>
        </p:txBody>
      </p:sp>
    </p:spTree>
    <p:extLst>
      <p:ext uri="{BB962C8B-B14F-4D97-AF65-F5344CB8AC3E}">
        <p14:creationId xmlns:p14="http://schemas.microsoft.com/office/powerpoint/2010/main" val="13824385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normAutofit lnSpcReduction="10000"/>
          </a:bodyPr>
          <a:lstStyle/>
          <a:p>
            <a:pPr marL="0" indent="0">
              <a:buNone/>
            </a:pPr>
            <a:r>
              <a:rPr kumimoji="1" lang="ja-JP" altLang="en-US" dirty="0" smtClean="0"/>
              <a:t>学生さんが送金（仕送り）してしまい、預金残高がない人も見受けます。</a:t>
            </a:r>
            <a:endParaRPr kumimoji="1" lang="en-US" altLang="ja-JP" dirty="0" smtClean="0"/>
          </a:p>
          <a:p>
            <a:pPr marL="0" indent="0">
              <a:buNone/>
            </a:pPr>
            <a:r>
              <a:rPr lang="ja-JP" altLang="en-US" dirty="0" smtClean="0"/>
              <a:t>これではなにかすぐにお金を使わねばならないときにも対応できません。</a:t>
            </a:r>
            <a:endParaRPr lang="en-US" altLang="ja-JP" dirty="0" smtClean="0"/>
          </a:p>
          <a:p>
            <a:pPr marL="0" indent="0">
              <a:buNone/>
            </a:pPr>
            <a:r>
              <a:rPr kumimoji="1" lang="ja-JP" altLang="en-US" dirty="0"/>
              <a:t>私</a:t>
            </a:r>
            <a:r>
              <a:rPr kumimoji="1" lang="ja-JP" altLang="en-US" dirty="0" smtClean="0"/>
              <a:t>たちは子が親を思う気持ちを否定してはいません。それどころかそれは大切にされなくてはならないとも思ってい</a:t>
            </a:r>
            <a:r>
              <a:rPr lang="ja-JP" altLang="en-US" dirty="0" smtClean="0"/>
              <a:t>ます。</a:t>
            </a:r>
            <a:endParaRPr lang="en-US" altLang="ja-JP" dirty="0" smtClean="0"/>
          </a:p>
          <a:p>
            <a:pPr marL="0" indent="0">
              <a:buNone/>
            </a:pPr>
            <a:endParaRPr kumimoji="1" lang="en-US" altLang="ja-JP" dirty="0"/>
          </a:p>
          <a:p>
            <a:pPr marL="0" indent="0">
              <a:buNone/>
            </a:pPr>
            <a:r>
              <a:rPr lang="ja-JP" altLang="en-US" dirty="0" smtClean="0"/>
              <a:t>しかしながら何度もいいますが、このシステムは介護福祉を学んで優秀な介護福祉士になることが究極のゴールであり、そのために全ての資金は</a:t>
            </a:r>
            <a:r>
              <a:rPr lang="ja-JP" altLang="en-US" dirty="0"/>
              <a:t>使</a:t>
            </a:r>
            <a:r>
              <a:rPr lang="ja-JP" altLang="en-US" dirty="0" smtClean="0"/>
              <a:t>われるべきであり、保護者に学生が得た所得が移転され、その結果、留学生が</a:t>
            </a:r>
            <a:r>
              <a:rPr lang="ja-JP" altLang="en-US" dirty="0"/>
              <a:t>リスク</a:t>
            </a:r>
            <a:r>
              <a:rPr lang="ja-JP" altLang="en-US" dirty="0" smtClean="0"/>
              <a:t>を負うことを認めるわけにはいきません。</a:t>
            </a:r>
            <a:endParaRPr kumimoji="1" lang="ja-JP" altLang="en-US" dirty="0"/>
          </a:p>
        </p:txBody>
      </p:sp>
    </p:spTree>
    <p:extLst>
      <p:ext uri="{BB962C8B-B14F-4D97-AF65-F5344CB8AC3E}">
        <p14:creationId xmlns:p14="http://schemas.microsoft.com/office/powerpoint/2010/main" val="13741858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約束</a:t>
            </a:r>
            <a:endParaRPr kumimoji="1" lang="ja-JP" altLang="en-US" dirty="0"/>
          </a:p>
        </p:txBody>
      </p:sp>
      <p:sp>
        <p:nvSpPr>
          <p:cNvPr id="3" name="コンテンツ プレースホルダー 2"/>
          <p:cNvSpPr>
            <a:spLocks noGrp="1"/>
          </p:cNvSpPr>
          <p:nvPr>
            <p:ph idx="1"/>
          </p:nvPr>
        </p:nvSpPr>
        <p:spPr/>
        <p:txBody>
          <a:bodyPr/>
          <a:lstStyle/>
          <a:p>
            <a:pPr marL="0" indent="0">
              <a:buNone/>
            </a:pPr>
            <a:r>
              <a:rPr kumimoji="1" lang="ja-JP" altLang="en-US" dirty="0" smtClean="0"/>
              <a:t>❶少なくても日本語学校と介護福祉士養成校での修学中は絶対に送金をしない。</a:t>
            </a:r>
            <a:endParaRPr kumimoji="1" lang="en-US" altLang="ja-JP" dirty="0" smtClean="0"/>
          </a:p>
          <a:p>
            <a:pPr marL="0" indent="0">
              <a:buNone/>
            </a:pPr>
            <a:endParaRPr lang="en-US" altLang="ja-JP" dirty="0"/>
          </a:p>
          <a:p>
            <a:pPr marL="0" indent="0">
              <a:buNone/>
            </a:pPr>
            <a:r>
              <a:rPr kumimoji="1" lang="ja-JP" altLang="en-US" dirty="0" smtClean="0"/>
              <a:t>❷正式就労後に奨学金を返済しながら無理のない範囲で最低限の仕送りを少しずつ始める（無理のないというのは返済中は３万円以内という意味です）返済後は自由です。自己責任です。</a:t>
            </a:r>
            <a:endParaRPr kumimoji="1" lang="en-US" altLang="ja-JP" dirty="0" smtClean="0"/>
          </a:p>
          <a:p>
            <a:pPr marL="0" indent="0">
              <a:buNone/>
            </a:pPr>
            <a:endParaRPr lang="en-US" altLang="ja-JP" dirty="0"/>
          </a:p>
          <a:p>
            <a:pPr marL="0" indent="0">
              <a:buNone/>
            </a:pPr>
            <a:r>
              <a:rPr kumimoji="1" lang="ja-JP" altLang="en-US" dirty="0" smtClean="0"/>
              <a:t>❸保護者も子供さんたちに</a:t>
            </a:r>
            <a:r>
              <a:rPr kumimoji="1" lang="en-US" altLang="ja-JP" dirty="0" smtClean="0"/>
              <a:t>『</a:t>
            </a:r>
            <a:r>
              <a:rPr kumimoji="1" lang="ja-JP" altLang="en-US" dirty="0" smtClean="0"/>
              <a:t>送金はするな</a:t>
            </a:r>
            <a:r>
              <a:rPr kumimoji="1" lang="en-US" altLang="ja-JP" dirty="0" smtClean="0"/>
              <a:t>』</a:t>
            </a:r>
            <a:r>
              <a:rPr kumimoji="1" lang="ja-JP" altLang="en-US" dirty="0" smtClean="0"/>
              <a:t>と</a:t>
            </a:r>
            <a:r>
              <a:rPr lang="ja-JP" altLang="en-US" dirty="0" smtClean="0"/>
              <a:t>つよく伝えてください。また万が一送金されたら、本人に返却してください。</a:t>
            </a:r>
            <a:endParaRPr kumimoji="1" lang="ja-JP" altLang="en-US" dirty="0"/>
          </a:p>
        </p:txBody>
      </p:sp>
    </p:spTree>
    <p:extLst>
      <p:ext uri="{BB962C8B-B14F-4D97-AF65-F5344CB8AC3E}">
        <p14:creationId xmlns:p14="http://schemas.microsoft.com/office/powerpoint/2010/main" val="1723692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ご注意</a:t>
            </a:r>
            <a:endParaRPr kumimoji="1" lang="ja-JP" altLang="en-US" dirty="0"/>
          </a:p>
        </p:txBody>
      </p:sp>
      <p:sp>
        <p:nvSpPr>
          <p:cNvPr id="3" name="コンテンツ プレースホルダー 2"/>
          <p:cNvSpPr>
            <a:spLocks noGrp="1"/>
          </p:cNvSpPr>
          <p:nvPr>
            <p:ph idx="1"/>
          </p:nvPr>
        </p:nvSpPr>
        <p:spPr/>
        <p:txBody>
          <a:bodyPr/>
          <a:lstStyle/>
          <a:p>
            <a:r>
              <a:rPr lang="ja-JP" altLang="en-US" dirty="0" smtClean="0"/>
              <a:t>★もしこのことが守れず、送金をし続けまた送金を受け続けているならば留学中止などを考えなければならないのでご理解ください。</a:t>
            </a:r>
            <a:endParaRPr lang="en-US" altLang="ja-JP" dirty="0" smtClean="0"/>
          </a:p>
          <a:p>
            <a:endParaRPr kumimoji="1" lang="en-US" altLang="ja-JP" dirty="0"/>
          </a:p>
          <a:p>
            <a:r>
              <a:rPr lang="ja-JP" altLang="en-US" dirty="0" smtClean="0"/>
              <a:t>★私たちは何より留学生が安定した環境で安心して学べるようにサポートして参りたいと考えています。</a:t>
            </a:r>
            <a:endParaRPr kumimoji="1" lang="ja-JP" altLang="en-US" dirty="0"/>
          </a:p>
        </p:txBody>
      </p:sp>
    </p:spTree>
    <p:extLst>
      <p:ext uri="{BB962C8B-B14F-4D97-AF65-F5344CB8AC3E}">
        <p14:creationId xmlns:p14="http://schemas.microsoft.com/office/powerpoint/2010/main" val="80264138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TotalTime>
  <Words>528</Words>
  <Application>Microsoft Office PowerPoint</Application>
  <PresentationFormat>ワイド画面</PresentationFormat>
  <Paragraphs>32</Paragraphs>
  <Slides>6</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6</vt:i4>
      </vt:variant>
    </vt:vector>
  </HeadingPairs>
  <TitlesOfParts>
    <vt:vector size="11" baseType="lpstr">
      <vt:lpstr>ＭＳ Ｐゴシック</vt:lpstr>
      <vt:lpstr>Arial</vt:lpstr>
      <vt:lpstr>Calibri</vt:lpstr>
      <vt:lpstr>Calibri Light</vt:lpstr>
      <vt:lpstr>Office テーマ</vt:lpstr>
      <vt:lpstr>留学生とその保護者に 対してのお願い</vt:lpstr>
      <vt:lpstr>お願い</vt:lpstr>
      <vt:lpstr>PowerPoint プレゼンテーション</vt:lpstr>
      <vt:lpstr>PowerPoint プレゼンテーション</vt:lpstr>
      <vt:lpstr>約束</vt:lpstr>
      <vt:lpstr>ご注意</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留学生の保護者に対してのお願い</dc:title>
  <dc:creator>西口 守</dc:creator>
  <cp:lastModifiedBy>西口 守</cp:lastModifiedBy>
  <cp:revision>7</cp:revision>
  <dcterms:created xsi:type="dcterms:W3CDTF">2019-03-07T01:12:57Z</dcterms:created>
  <dcterms:modified xsi:type="dcterms:W3CDTF">2019-03-08T02:04:27Z</dcterms:modified>
</cp:coreProperties>
</file>