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1"/>
  </p:sldMasterIdLst>
  <p:notesMasterIdLst>
    <p:notesMasterId r:id="rId27"/>
  </p:notesMasterIdLst>
  <p:sldIdLst>
    <p:sldId id="256" r:id="rId2"/>
    <p:sldId id="258" r:id="rId3"/>
    <p:sldId id="257" r:id="rId4"/>
    <p:sldId id="269" r:id="rId5"/>
    <p:sldId id="270" r:id="rId6"/>
    <p:sldId id="271" r:id="rId7"/>
    <p:sldId id="272" r:id="rId8"/>
    <p:sldId id="280" r:id="rId9"/>
    <p:sldId id="260" r:id="rId10"/>
    <p:sldId id="278" r:id="rId11"/>
    <p:sldId id="261" r:id="rId12"/>
    <p:sldId id="259" r:id="rId13"/>
    <p:sldId id="263" r:id="rId14"/>
    <p:sldId id="262" r:id="rId15"/>
    <p:sldId id="265" r:id="rId16"/>
    <p:sldId id="266" r:id="rId17"/>
    <p:sldId id="267" r:id="rId18"/>
    <p:sldId id="268" r:id="rId19"/>
    <p:sldId id="264" r:id="rId20"/>
    <p:sldId id="273" r:id="rId21"/>
    <p:sldId id="274" r:id="rId22"/>
    <p:sldId id="275" r:id="rId23"/>
    <p:sldId id="276" r:id="rId24"/>
    <p:sldId id="277" r:id="rId25"/>
    <p:sldId id="279" r:id="rId26"/>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9768" autoAdjust="0"/>
  </p:normalViewPr>
  <p:slideViewPr>
    <p:cSldViewPr snapToGrid="0" snapToObjects="1">
      <p:cViewPr varScale="1">
        <p:scale>
          <a:sx n="109" d="100"/>
          <a:sy n="109" d="100"/>
        </p:scale>
        <p:origin x="7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A8085A-241C-EB4D-A79C-10AB899CA257}" type="doc">
      <dgm:prSet loTypeId="urn:microsoft.com/office/officeart/2005/8/layout/process1" loCatId="" qsTypeId="urn:microsoft.com/office/officeart/2005/8/quickstyle/simple4" qsCatId="simple" csTypeId="urn:microsoft.com/office/officeart/2005/8/colors/accent1_2" csCatId="accent1" phldr="1"/>
      <dgm:spPr/>
    </dgm:pt>
    <dgm:pt modelId="{0022CEA8-181D-7B43-A2C8-E0F8C98B7F63}">
      <dgm:prSet phldrT="[テキスト]"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kumimoji="1" lang="ja-JP" altLang="en-US" sz="2400" dirty="0" smtClean="0"/>
            <a:t>初めてタンさんと二人きり（各務）になった際、タンさんから日本語の文法に関する質問</a:t>
          </a:r>
          <a:endParaRPr kumimoji="1" lang="ja-JP" altLang="en-US" sz="2400" dirty="0"/>
        </a:p>
      </dgm:t>
    </dgm:pt>
    <dgm:pt modelId="{F42DB5BA-5A4E-E745-A4AC-5A747585BF42}" type="parTrans" cxnId="{5034AEA2-C4D8-CE47-80B7-C91CFB48BC0A}">
      <dgm:prSet/>
      <dgm:spPr/>
      <dgm:t>
        <a:bodyPr/>
        <a:lstStyle/>
        <a:p>
          <a:endParaRPr kumimoji="1" lang="ja-JP" altLang="en-US"/>
        </a:p>
      </dgm:t>
    </dgm:pt>
    <dgm:pt modelId="{B8732732-D319-2B4F-AE18-3AA5A9564001}" type="sibTrans" cxnId="{5034AEA2-C4D8-CE47-80B7-C91CFB48BC0A}">
      <dgm:prSet/>
      <dgm:spPr/>
      <dgm:t>
        <a:bodyPr/>
        <a:lstStyle/>
        <a:p>
          <a:endParaRPr kumimoji="1" lang="ja-JP" altLang="en-US"/>
        </a:p>
      </dgm:t>
    </dgm:pt>
    <dgm:pt modelId="{46A1CD5A-8653-3B49-96C7-7EBE80B5EFE5}">
      <dgm:prSet phldrT="[テキスト]"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kumimoji="1" lang="en-US" altLang="ja-JP" sz="2400" dirty="0" smtClean="0"/>
            <a:t>10</a:t>
          </a:r>
          <a:r>
            <a:rPr kumimoji="1" lang="ja-JP" altLang="en-US" sz="2400" dirty="0" smtClean="0"/>
            <a:t>分ほど答えた後、</a:t>
          </a:r>
        </a:p>
        <a:p>
          <a:r>
            <a:rPr kumimoji="1" lang="ja-JP" altLang="en-US" sz="2400" dirty="0" smtClean="0"/>
            <a:t>「タンさんとは好きなものの話とか、勉強以外の話ができれば」と伝えた</a:t>
          </a:r>
          <a:endParaRPr kumimoji="1" lang="ja-JP" altLang="en-US" sz="2400" dirty="0"/>
        </a:p>
      </dgm:t>
    </dgm:pt>
    <dgm:pt modelId="{DBB3E157-E5A5-8447-ADA0-B49145F2FBC2}" type="parTrans" cxnId="{938E4F64-A277-DE4B-A935-714772F8388A}">
      <dgm:prSet/>
      <dgm:spPr/>
      <dgm:t>
        <a:bodyPr/>
        <a:lstStyle/>
        <a:p>
          <a:endParaRPr kumimoji="1" lang="ja-JP" altLang="en-US"/>
        </a:p>
      </dgm:t>
    </dgm:pt>
    <dgm:pt modelId="{38008EF5-CF91-0045-B3B3-AF399010693C}" type="sibTrans" cxnId="{938E4F64-A277-DE4B-A935-714772F8388A}">
      <dgm:prSet/>
      <dgm:spPr/>
      <dgm:t>
        <a:bodyPr/>
        <a:lstStyle/>
        <a:p>
          <a:endParaRPr kumimoji="1" lang="ja-JP" altLang="en-US"/>
        </a:p>
      </dgm:t>
    </dgm:pt>
    <dgm:pt modelId="{A4400432-A2F6-C040-AEAD-B8E173BF4F74}">
      <dgm:prSet phldrT="[テキスト]" custT="1">
        <dgm:style>
          <a:lnRef idx="2">
            <a:schemeClr val="accent2"/>
          </a:lnRef>
          <a:fillRef idx="1">
            <a:schemeClr val="lt1"/>
          </a:fillRef>
          <a:effectRef idx="0">
            <a:schemeClr val="accent2"/>
          </a:effectRef>
          <a:fontRef idx="minor">
            <a:schemeClr val="dk1"/>
          </a:fontRef>
        </dgm:style>
      </dgm:prSet>
      <dgm:spPr>
        <a:ln/>
      </dgm:spPr>
      <dgm:t>
        <a:bodyPr/>
        <a:lstStyle/>
        <a:p>
          <a:r>
            <a:rPr kumimoji="1" lang="ja-JP" altLang="en-US" sz="2800" dirty="0" smtClean="0"/>
            <a:t>それ以降日本語に関する質問は無かった</a:t>
          </a:r>
        </a:p>
        <a:p>
          <a:r>
            <a:rPr kumimoji="1" lang="ja-JP" altLang="en-US" sz="2800" dirty="0" smtClean="0"/>
            <a:t>タンさんとは教える、教えられるの関係だけではなく、友人として接しようと</a:t>
          </a:r>
        </a:p>
        <a:p>
          <a:r>
            <a:rPr kumimoji="1" lang="ja-JP" altLang="en-US" sz="2800" dirty="0" smtClean="0"/>
            <a:t>再自覚</a:t>
          </a:r>
          <a:endParaRPr kumimoji="1" lang="ja-JP" altLang="en-US" sz="2800" dirty="0"/>
        </a:p>
      </dgm:t>
    </dgm:pt>
    <dgm:pt modelId="{B8319110-FF62-5147-A98D-35EBB3F9EF34}" type="parTrans" cxnId="{EE46826A-BD2C-B742-B89C-C9EC6F80D116}">
      <dgm:prSet/>
      <dgm:spPr/>
      <dgm:t>
        <a:bodyPr/>
        <a:lstStyle/>
        <a:p>
          <a:endParaRPr kumimoji="1" lang="ja-JP" altLang="en-US"/>
        </a:p>
      </dgm:t>
    </dgm:pt>
    <dgm:pt modelId="{0C77E00E-6EB1-BC44-99A2-4B01D4D39D0D}" type="sibTrans" cxnId="{EE46826A-BD2C-B742-B89C-C9EC6F80D116}">
      <dgm:prSet/>
      <dgm:spPr/>
      <dgm:t>
        <a:bodyPr/>
        <a:lstStyle/>
        <a:p>
          <a:endParaRPr kumimoji="1" lang="ja-JP" altLang="en-US"/>
        </a:p>
      </dgm:t>
    </dgm:pt>
    <dgm:pt modelId="{447D5CA0-1281-FB40-A196-DDA685049A3E}" type="pres">
      <dgm:prSet presAssocID="{77A8085A-241C-EB4D-A79C-10AB899CA257}" presName="Name0" presStyleCnt="0">
        <dgm:presLayoutVars>
          <dgm:dir/>
          <dgm:resizeHandles val="exact"/>
        </dgm:presLayoutVars>
      </dgm:prSet>
      <dgm:spPr/>
    </dgm:pt>
    <dgm:pt modelId="{A77AC51D-BFE9-0149-901C-F2F974B1BA15}" type="pres">
      <dgm:prSet presAssocID="{0022CEA8-181D-7B43-A2C8-E0F8C98B7F63}" presName="node" presStyleLbl="node1" presStyleIdx="0" presStyleCnt="3" custScaleX="97019" custScaleY="107054" custLinFactNeighborX="-1218" custLinFactNeighborY="4160">
        <dgm:presLayoutVars>
          <dgm:bulletEnabled val="1"/>
        </dgm:presLayoutVars>
      </dgm:prSet>
      <dgm:spPr/>
      <dgm:t>
        <a:bodyPr/>
        <a:lstStyle/>
        <a:p>
          <a:endParaRPr kumimoji="1" lang="ja-JP" altLang="en-US"/>
        </a:p>
      </dgm:t>
    </dgm:pt>
    <dgm:pt modelId="{D8A2C720-618D-FF47-B2BF-69BC59B1FCAA}" type="pres">
      <dgm:prSet presAssocID="{B8732732-D319-2B4F-AE18-3AA5A9564001}" presName="sibTrans" presStyleLbl="sibTrans2D1" presStyleIdx="0" presStyleCnt="2"/>
      <dgm:spPr/>
      <dgm:t>
        <a:bodyPr/>
        <a:lstStyle/>
        <a:p>
          <a:endParaRPr kumimoji="1" lang="ja-JP" altLang="en-US"/>
        </a:p>
      </dgm:t>
    </dgm:pt>
    <dgm:pt modelId="{34D1EE03-AF8A-1C44-BCA8-D5FEBB3130E2}" type="pres">
      <dgm:prSet presAssocID="{B8732732-D319-2B4F-AE18-3AA5A9564001}" presName="connectorText" presStyleLbl="sibTrans2D1" presStyleIdx="0" presStyleCnt="2"/>
      <dgm:spPr/>
      <dgm:t>
        <a:bodyPr/>
        <a:lstStyle/>
        <a:p>
          <a:endParaRPr kumimoji="1" lang="ja-JP" altLang="en-US"/>
        </a:p>
      </dgm:t>
    </dgm:pt>
    <dgm:pt modelId="{2C5A3371-CC3B-D143-9BDF-C428D7568429}" type="pres">
      <dgm:prSet presAssocID="{46A1CD5A-8653-3B49-96C7-7EBE80B5EFE5}" presName="node" presStyleLbl="node1" presStyleIdx="1" presStyleCnt="3" custScaleX="121089" custScaleY="100000">
        <dgm:presLayoutVars>
          <dgm:bulletEnabled val="1"/>
        </dgm:presLayoutVars>
      </dgm:prSet>
      <dgm:spPr/>
      <dgm:t>
        <a:bodyPr/>
        <a:lstStyle/>
        <a:p>
          <a:endParaRPr kumimoji="1" lang="ja-JP" altLang="en-US"/>
        </a:p>
      </dgm:t>
    </dgm:pt>
    <dgm:pt modelId="{D16A5D17-F135-EB44-8B5C-0B4317A334AE}" type="pres">
      <dgm:prSet presAssocID="{38008EF5-CF91-0045-B3B3-AF399010693C}" presName="sibTrans" presStyleLbl="sibTrans2D1" presStyleIdx="1" presStyleCnt="2"/>
      <dgm:spPr/>
      <dgm:t>
        <a:bodyPr/>
        <a:lstStyle/>
        <a:p>
          <a:endParaRPr kumimoji="1" lang="ja-JP" altLang="en-US"/>
        </a:p>
      </dgm:t>
    </dgm:pt>
    <dgm:pt modelId="{761F6C45-7A9B-D547-96FB-7456A0777B3A}" type="pres">
      <dgm:prSet presAssocID="{38008EF5-CF91-0045-B3B3-AF399010693C}" presName="connectorText" presStyleLbl="sibTrans2D1" presStyleIdx="1" presStyleCnt="2"/>
      <dgm:spPr/>
      <dgm:t>
        <a:bodyPr/>
        <a:lstStyle/>
        <a:p>
          <a:endParaRPr kumimoji="1" lang="ja-JP" altLang="en-US"/>
        </a:p>
      </dgm:t>
    </dgm:pt>
    <dgm:pt modelId="{346CBBCE-8E83-9440-87BC-1014FAADBD76}" type="pres">
      <dgm:prSet presAssocID="{A4400432-A2F6-C040-AEAD-B8E173BF4F74}" presName="node" presStyleLbl="node1" presStyleIdx="2" presStyleCnt="3" custScaleX="174359" custScaleY="150093">
        <dgm:presLayoutVars>
          <dgm:bulletEnabled val="1"/>
        </dgm:presLayoutVars>
      </dgm:prSet>
      <dgm:spPr/>
      <dgm:t>
        <a:bodyPr/>
        <a:lstStyle/>
        <a:p>
          <a:endParaRPr kumimoji="1" lang="ja-JP" altLang="en-US"/>
        </a:p>
      </dgm:t>
    </dgm:pt>
  </dgm:ptLst>
  <dgm:cxnLst>
    <dgm:cxn modelId="{F231057A-C7F4-684B-927A-39F20665EE30}" type="presOf" srcId="{0022CEA8-181D-7B43-A2C8-E0F8C98B7F63}" destId="{A77AC51D-BFE9-0149-901C-F2F974B1BA15}" srcOrd="0" destOrd="0" presId="urn:microsoft.com/office/officeart/2005/8/layout/process1"/>
    <dgm:cxn modelId="{9595BAF4-C2F4-AB4F-B499-E672CE9FC20F}" type="presOf" srcId="{38008EF5-CF91-0045-B3B3-AF399010693C}" destId="{761F6C45-7A9B-D547-96FB-7456A0777B3A}" srcOrd="1" destOrd="0" presId="urn:microsoft.com/office/officeart/2005/8/layout/process1"/>
    <dgm:cxn modelId="{00E26932-EDD6-7948-B451-05E237A0CB7A}" type="presOf" srcId="{77A8085A-241C-EB4D-A79C-10AB899CA257}" destId="{447D5CA0-1281-FB40-A196-DDA685049A3E}" srcOrd="0" destOrd="0" presId="urn:microsoft.com/office/officeart/2005/8/layout/process1"/>
    <dgm:cxn modelId="{C5520F5A-5281-AA4E-A08A-51B204932376}" type="presOf" srcId="{A4400432-A2F6-C040-AEAD-B8E173BF4F74}" destId="{346CBBCE-8E83-9440-87BC-1014FAADBD76}" srcOrd="0" destOrd="0" presId="urn:microsoft.com/office/officeart/2005/8/layout/process1"/>
    <dgm:cxn modelId="{BD493C18-9FED-2B45-BE5E-FBF6CCF2BE86}" type="presOf" srcId="{38008EF5-CF91-0045-B3B3-AF399010693C}" destId="{D16A5D17-F135-EB44-8B5C-0B4317A334AE}" srcOrd="0" destOrd="0" presId="urn:microsoft.com/office/officeart/2005/8/layout/process1"/>
    <dgm:cxn modelId="{938E4F64-A277-DE4B-A935-714772F8388A}" srcId="{77A8085A-241C-EB4D-A79C-10AB899CA257}" destId="{46A1CD5A-8653-3B49-96C7-7EBE80B5EFE5}" srcOrd="1" destOrd="0" parTransId="{DBB3E157-E5A5-8447-ADA0-B49145F2FBC2}" sibTransId="{38008EF5-CF91-0045-B3B3-AF399010693C}"/>
    <dgm:cxn modelId="{2ADEBD6E-06A9-AF47-B663-98334AE4E8C3}" type="presOf" srcId="{46A1CD5A-8653-3B49-96C7-7EBE80B5EFE5}" destId="{2C5A3371-CC3B-D143-9BDF-C428D7568429}" srcOrd="0" destOrd="0" presId="urn:microsoft.com/office/officeart/2005/8/layout/process1"/>
    <dgm:cxn modelId="{5034AEA2-C4D8-CE47-80B7-C91CFB48BC0A}" srcId="{77A8085A-241C-EB4D-A79C-10AB899CA257}" destId="{0022CEA8-181D-7B43-A2C8-E0F8C98B7F63}" srcOrd="0" destOrd="0" parTransId="{F42DB5BA-5A4E-E745-A4AC-5A747585BF42}" sibTransId="{B8732732-D319-2B4F-AE18-3AA5A9564001}"/>
    <dgm:cxn modelId="{EE46826A-BD2C-B742-B89C-C9EC6F80D116}" srcId="{77A8085A-241C-EB4D-A79C-10AB899CA257}" destId="{A4400432-A2F6-C040-AEAD-B8E173BF4F74}" srcOrd="2" destOrd="0" parTransId="{B8319110-FF62-5147-A98D-35EBB3F9EF34}" sibTransId="{0C77E00E-6EB1-BC44-99A2-4B01D4D39D0D}"/>
    <dgm:cxn modelId="{7F6955C7-C3A3-D94A-9045-C42CE8C6E762}" type="presOf" srcId="{B8732732-D319-2B4F-AE18-3AA5A9564001}" destId="{D8A2C720-618D-FF47-B2BF-69BC59B1FCAA}" srcOrd="0" destOrd="0" presId="urn:microsoft.com/office/officeart/2005/8/layout/process1"/>
    <dgm:cxn modelId="{25856258-77F8-A04C-95F8-55C46308C8C5}" type="presOf" srcId="{B8732732-D319-2B4F-AE18-3AA5A9564001}" destId="{34D1EE03-AF8A-1C44-BCA8-D5FEBB3130E2}" srcOrd="1" destOrd="0" presId="urn:microsoft.com/office/officeart/2005/8/layout/process1"/>
    <dgm:cxn modelId="{142C28E8-9739-CE48-98F7-0F81DE2888B1}" type="presParOf" srcId="{447D5CA0-1281-FB40-A196-DDA685049A3E}" destId="{A77AC51D-BFE9-0149-901C-F2F974B1BA15}" srcOrd="0" destOrd="0" presId="urn:microsoft.com/office/officeart/2005/8/layout/process1"/>
    <dgm:cxn modelId="{2F870A54-97C5-2642-8EE1-07F222BBC2B9}" type="presParOf" srcId="{447D5CA0-1281-FB40-A196-DDA685049A3E}" destId="{D8A2C720-618D-FF47-B2BF-69BC59B1FCAA}" srcOrd="1" destOrd="0" presId="urn:microsoft.com/office/officeart/2005/8/layout/process1"/>
    <dgm:cxn modelId="{5203F037-5298-7D4C-9A56-5425237630D0}" type="presParOf" srcId="{D8A2C720-618D-FF47-B2BF-69BC59B1FCAA}" destId="{34D1EE03-AF8A-1C44-BCA8-D5FEBB3130E2}" srcOrd="0" destOrd="0" presId="urn:microsoft.com/office/officeart/2005/8/layout/process1"/>
    <dgm:cxn modelId="{68F4396A-4719-D542-A9E8-7BC35CE9F7C0}" type="presParOf" srcId="{447D5CA0-1281-FB40-A196-DDA685049A3E}" destId="{2C5A3371-CC3B-D143-9BDF-C428D7568429}" srcOrd="2" destOrd="0" presId="urn:microsoft.com/office/officeart/2005/8/layout/process1"/>
    <dgm:cxn modelId="{83DE82D8-2320-E842-8709-2167FD00B4C5}" type="presParOf" srcId="{447D5CA0-1281-FB40-A196-DDA685049A3E}" destId="{D16A5D17-F135-EB44-8B5C-0B4317A334AE}" srcOrd="3" destOrd="0" presId="urn:microsoft.com/office/officeart/2005/8/layout/process1"/>
    <dgm:cxn modelId="{A1779761-9023-C045-97D7-FD94F50C5407}" type="presParOf" srcId="{D16A5D17-F135-EB44-8B5C-0B4317A334AE}" destId="{761F6C45-7A9B-D547-96FB-7456A0777B3A}" srcOrd="0" destOrd="0" presId="urn:microsoft.com/office/officeart/2005/8/layout/process1"/>
    <dgm:cxn modelId="{438C2C5B-7718-584B-8A7F-048A9D4CE4D1}" type="presParOf" srcId="{447D5CA0-1281-FB40-A196-DDA685049A3E}" destId="{346CBBCE-8E83-9440-87BC-1014FAADBD7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3DC9F6-E0EC-E64F-9294-08A64BA31DBF}"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kumimoji="1" lang="ja-JP" altLang="en-US"/>
        </a:p>
      </dgm:t>
    </dgm:pt>
    <dgm:pt modelId="{11A302A6-2559-8143-A6FC-9CC6CCDE53C4}">
      <dgm:prSet phldrT="[テキスト]"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kumimoji="1" lang="ja-JP" altLang="en-US" sz="2400" dirty="0" smtClean="0"/>
            <a:t>「趣味は？」など必然性の無い会話はあまり盛り上がらない</a:t>
          </a:r>
          <a:endParaRPr kumimoji="1" lang="ja-JP" altLang="en-US" sz="2400" dirty="0"/>
        </a:p>
      </dgm:t>
    </dgm:pt>
    <dgm:pt modelId="{A7DD6350-3228-B144-B40B-E68682A4B01E}" type="parTrans" cxnId="{392EFDC3-F17C-5045-B607-EFFC7B9B070D}">
      <dgm:prSet/>
      <dgm:spPr/>
      <dgm:t>
        <a:bodyPr/>
        <a:lstStyle/>
        <a:p>
          <a:endParaRPr kumimoji="1" lang="ja-JP" altLang="en-US"/>
        </a:p>
      </dgm:t>
    </dgm:pt>
    <dgm:pt modelId="{6C398240-1E3F-FE42-9FDD-0D46E3F5ED26}" type="sibTrans" cxnId="{392EFDC3-F17C-5045-B607-EFFC7B9B070D}">
      <dgm:prSet/>
      <dgm:spPr/>
      <dgm:t>
        <a:bodyPr/>
        <a:lstStyle/>
        <a:p>
          <a:endParaRPr kumimoji="1" lang="ja-JP" altLang="en-US"/>
        </a:p>
      </dgm:t>
    </dgm:pt>
    <dgm:pt modelId="{EAA362DF-796F-0248-8888-DFBAE9215D85}">
      <dgm:prSet>
        <dgm:style>
          <a:lnRef idx="2">
            <a:schemeClr val="accent2"/>
          </a:lnRef>
          <a:fillRef idx="1">
            <a:schemeClr val="lt1"/>
          </a:fillRef>
          <a:effectRef idx="0">
            <a:schemeClr val="accent2"/>
          </a:effectRef>
          <a:fontRef idx="minor">
            <a:schemeClr val="dk1"/>
          </a:fontRef>
        </dgm:style>
      </dgm:prSet>
      <dgm:spPr/>
      <dgm:t>
        <a:bodyPr/>
        <a:lstStyle/>
        <a:p>
          <a:r>
            <a:rPr kumimoji="1" lang="ja-JP" altLang="en-US" dirty="0" smtClean="0"/>
            <a:t>必然性がなくても趣味等を聞くことによって、タンさんのことを詳しく知ることができた為、必要な会話だった</a:t>
          </a:r>
          <a:endParaRPr kumimoji="1" lang="ja-JP" altLang="en-US" dirty="0"/>
        </a:p>
      </dgm:t>
    </dgm:pt>
    <dgm:pt modelId="{5279EE7C-98E9-814E-9DC2-D18FC63B73F1}" type="parTrans" cxnId="{DEA96E67-F488-AA46-90AE-12AE705FBB9E}">
      <dgm:prSet/>
      <dgm:spPr/>
      <dgm:t>
        <a:bodyPr/>
        <a:lstStyle/>
        <a:p>
          <a:endParaRPr kumimoji="1" lang="ja-JP" altLang="en-US"/>
        </a:p>
      </dgm:t>
    </dgm:pt>
    <dgm:pt modelId="{3D279E0A-FDA6-BA4D-A4C8-54A98E8C73F6}" type="sibTrans" cxnId="{DEA96E67-F488-AA46-90AE-12AE705FBB9E}">
      <dgm:prSet/>
      <dgm:spPr/>
      <dgm:t>
        <a:bodyPr/>
        <a:lstStyle/>
        <a:p>
          <a:endParaRPr kumimoji="1" lang="ja-JP" altLang="en-US"/>
        </a:p>
      </dgm:t>
    </dgm:pt>
    <dgm:pt modelId="{8A3AC942-15A2-1144-8329-C3CCD576ECDC}">
      <dgm:prSet phldrT="[テキスト]" custT="1">
        <dgm:style>
          <a:lnRef idx="2">
            <a:schemeClr val="accent2"/>
          </a:lnRef>
          <a:fillRef idx="1">
            <a:schemeClr val="lt1"/>
          </a:fillRef>
          <a:effectRef idx="0">
            <a:schemeClr val="accent2"/>
          </a:effectRef>
          <a:fontRef idx="minor">
            <a:schemeClr val="dk1"/>
          </a:fontRef>
        </dgm:style>
      </dgm:prSet>
      <dgm:spPr/>
      <dgm:t>
        <a:bodyPr/>
        <a:lstStyle/>
        <a:p>
          <a:r>
            <a:rPr kumimoji="1" lang="ja-JP" altLang="en-US" sz="2800" dirty="0" smtClean="0"/>
            <a:t>今後話のネタを絞り出して無理やり会話しようとするよりも、必然性のある話をしよう</a:t>
          </a:r>
          <a:endParaRPr kumimoji="1" lang="ja-JP" altLang="en-US" sz="2800" dirty="0"/>
        </a:p>
      </dgm:t>
    </dgm:pt>
    <dgm:pt modelId="{6210F108-3FA7-9A4C-AC15-6A76D486EA4F}" type="sibTrans" cxnId="{0D534B5F-6D16-5949-932A-ABA0F15B2792}">
      <dgm:prSet/>
      <dgm:spPr/>
      <dgm:t>
        <a:bodyPr/>
        <a:lstStyle/>
        <a:p>
          <a:endParaRPr kumimoji="1" lang="ja-JP" altLang="en-US"/>
        </a:p>
      </dgm:t>
    </dgm:pt>
    <dgm:pt modelId="{3922AE85-ABC5-DF47-B7F9-ED9D2BC340AC}" type="parTrans" cxnId="{0D534B5F-6D16-5949-932A-ABA0F15B2792}">
      <dgm:prSet/>
      <dgm:spPr/>
      <dgm:t>
        <a:bodyPr/>
        <a:lstStyle/>
        <a:p>
          <a:endParaRPr kumimoji="1" lang="ja-JP" altLang="en-US"/>
        </a:p>
      </dgm:t>
    </dgm:pt>
    <dgm:pt modelId="{C65568B2-66F9-E74D-8DA0-FC142F9EC91C}">
      <dgm:prSet phldrT="[テキスト]"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kumimoji="1" lang="ja-JP" altLang="en-US" sz="2400" dirty="0" smtClean="0"/>
            <a:t>「次にどこに行く？」等、必要性、必然性のある話の方が会話が弾む</a:t>
          </a:r>
          <a:endParaRPr kumimoji="1" lang="ja-JP" altLang="en-US" sz="2400" dirty="0"/>
        </a:p>
      </dgm:t>
    </dgm:pt>
    <dgm:pt modelId="{3738163A-66B1-7D41-B7DC-1F599DF8A598}" type="sibTrans" cxnId="{AED964EF-20A9-084A-B05E-CE2C3289BEEC}">
      <dgm:prSet/>
      <dgm:spPr/>
      <dgm:t>
        <a:bodyPr/>
        <a:lstStyle/>
        <a:p>
          <a:endParaRPr kumimoji="1" lang="ja-JP" altLang="en-US"/>
        </a:p>
      </dgm:t>
    </dgm:pt>
    <dgm:pt modelId="{813E9F78-4E82-7145-BA83-B033B21A44C8}" type="parTrans" cxnId="{AED964EF-20A9-084A-B05E-CE2C3289BEEC}">
      <dgm:prSet/>
      <dgm:spPr/>
      <dgm:t>
        <a:bodyPr/>
        <a:lstStyle/>
        <a:p>
          <a:endParaRPr kumimoji="1" lang="ja-JP" altLang="en-US"/>
        </a:p>
      </dgm:t>
    </dgm:pt>
    <dgm:pt modelId="{06B6458E-33C6-7140-B3AB-A3DCC6CBCBF0}" type="pres">
      <dgm:prSet presAssocID="{533DC9F6-E0EC-E64F-9294-08A64BA31DBF}" presName="diagram" presStyleCnt="0">
        <dgm:presLayoutVars>
          <dgm:chPref val="1"/>
          <dgm:dir/>
          <dgm:animOne val="branch"/>
          <dgm:animLvl val="lvl"/>
          <dgm:resizeHandles val="exact"/>
        </dgm:presLayoutVars>
      </dgm:prSet>
      <dgm:spPr/>
      <dgm:t>
        <a:bodyPr/>
        <a:lstStyle/>
        <a:p>
          <a:endParaRPr kumimoji="1" lang="ja-JP" altLang="en-US"/>
        </a:p>
      </dgm:t>
    </dgm:pt>
    <dgm:pt modelId="{65D3D375-6C62-4F48-AC5B-165386F63820}" type="pres">
      <dgm:prSet presAssocID="{11A302A6-2559-8143-A6FC-9CC6CCDE53C4}" presName="root1" presStyleCnt="0"/>
      <dgm:spPr/>
    </dgm:pt>
    <dgm:pt modelId="{A1479477-C062-B744-AA0F-371C9AD4FF56}" type="pres">
      <dgm:prSet presAssocID="{11A302A6-2559-8143-A6FC-9CC6CCDE53C4}" presName="LevelOneTextNode" presStyleLbl="node0" presStyleIdx="0" presStyleCnt="1" custScaleX="106566" custScaleY="231606" custLinFactNeighborX="-138" custLinFactNeighborY="1200">
        <dgm:presLayoutVars>
          <dgm:chPref val="3"/>
        </dgm:presLayoutVars>
      </dgm:prSet>
      <dgm:spPr/>
      <dgm:t>
        <a:bodyPr/>
        <a:lstStyle/>
        <a:p>
          <a:endParaRPr kumimoji="1" lang="ja-JP" altLang="en-US"/>
        </a:p>
      </dgm:t>
    </dgm:pt>
    <dgm:pt modelId="{890079F9-DC4E-1B4C-A36B-088284D8F0F0}" type="pres">
      <dgm:prSet presAssocID="{11A302A6-2559-8143-A6FC-9CC6CCDE53C4}" presName="level2hierChild" presStyleCnt="0"/>
      <dgm:spPr/>
    </dgm:pt>
    <dgm:pt modelId="{07737F22-1259-EA45-A936-DC0B4BE21DCC}" type="pres">
      <dgm:prSet presAssocID="{813E9F78-4E82-7145-BA83-B033B21A44C8}" presName="conn2-1" presStyleLbl="parChTrans1D2" presStyleIdx="0" presStyleCnt="1"/>
      <dgm:spPr/>
      <dgm:t>
        <a:bodyPr/>
        <a:lstStyle/>
        <a:p>
          <a:endParaRPr kumimoji="1" lang="ja-JP" altLang="en-US"/>
        </a:p>
      </dgm:t>
    </dgm:pt>
    <dgm:pt modelId="{B32A1860-140E-8141-A203-94D6D03FEFAE}" type="pres">
      <dgm:prSet presAssocID="{813E9F78-4E82-7145-BA83-B033B21A44C8}" presName="connTx" presStyleLbl="parChTrans1D2" presStyleIdx="0" presStyleCnt="1"/>
      <dgm:spPr/>
      <dgm:t>
        <a:bodyPr/>
        <a:lstStyle/>
        <a:p>
          <a:endParaRPr kumimoji="1" lang="ja-JP" altLang="en-US"/>
        </a:p>
      </dgm:t>
    </dgm:pt>
    <dgm:pt modelId="{B6EE6E06-BA48-8843-98E8-158B6A41E9D5}" type="pres">
      <dgm:prSet presAssocID="{C65568B2-66F9-E74D-8DA0-FC142F9EC91C}" presName="root2" presStyleCnt="0"/>
      <dgm:spPr/>
    </dgm:pt>
    <dgm:pt modelId="{AD641BFB-C325-6D46-843F-D9FA8950BD4F}" type="pres">
      <dgm:prSet presAssocID="{C65568B2-66F9-E74D-8DA0-FC142F9EC91C}" presName="LevelTwoTextNode" presStyleLbl="node2" presStyleIdx="0" presStyleCnt="1" custScaleX="114919" custScaleY="242615" custLinFactNeighborX="-17511" custLinFactNeighborY="1162">
        <dgm:presLayoutVars>
          <dgm:chPref val="3"/>
        </dgm:presLayoutVars>
      </dgm:prSet>
      <dgm:spPr/>
      <dgm:t>
        <a:bodyPr/>
        <a:lstStyle/>
        <a:p>
          <a:endParaRPr kumimoji="1" lang="ja-JP" altLang="en-US"/>
        </a:p>
      </dgm:t>
    </dgm:pt>
    <dgm:pt modelId="{1B14618C-BF94-2D4C-A90F-55FE713B156D}" type="pres">
      <dgm:prSet presAssocID="{C65568B2-66F9-E74D-8DA0-FC142F9EC91C}" presName="level3hierChild" presStyleCnt="0"/>
      <dgm:spPr/>
    </dgm:pt>
    <dgm:pt modelId="{436DEE8D-13AE-7F4C-9B19-7F1E7375767E}" type="pres">
      <dgm:prSet presAssocID="{3922AE85-ABC5-DF47-B7F9-ED9D2BC340AC}" presName="conn2-1" presStyleLbl="parChTrans1D3" presStyleIdx="0" presStyleCnt="2"/>
      <dgm:spPr/>
      <dgm:t>
        <a:bodyPr/>
        <a:lstStyle/>
        <a:p>
          <a:endParaRPr kumimoji="1" lang="ja-JP" altLang="en-US"/>
        </a:p>
      </dgm:t>
    </dgm:pt>
    <dgm:pt modelId="{586890DD-9EB5-0847-A7A1-E5A53D96597B}" type="pres">
      <dgm:prSet presAssocID="{3922AE85-ABC5-DF47-B7F9-ED9D2BC340AC}" presName="connTx" presStyleLbl="parChTrans1D3" presStyleIdx="0" presStyleCnt="2"/>
      <dgm:spPr/>
      <dgm:t>
        <a:bodyPr/>
        <a:lstStyle/>
        <a:p>
          <a:endParaRPr kumimoji="1" lang="ja-JP" altLang="en-US"/>
        </a:p>
      </dgm:t>
    </dgm:pt>
    <dgm:pt modelId="{ECCC73F6-8BCD-0343-A4B0-62A8BFCE1E7C}" type="pres">
      <dgm:prSet presAssocID="{8A3AC942-15A2-1144-8329-C3CCD576ECDC}" presName="root2" presStyleCnt="0"/>
      <dgm:spPr/>
    </dgm:pt>
    <dgm:pt modelId="{743AC162-1295-F340-B327-6CF5AF37C560}" type="pres">
      <dgm:prSet presAssocID="{8A3AC942-15A2-1144-8329-C3CCD576ECDC}" presName="LevelTwoTextNode" presStyleLbl="node3" presStyleIdx="0" presStyleCnt="2" custScaleX="154944" custScaleY="255409" custLinFactNeighborX="513" custLinFactNeighborY="-31787">
        <dgm:presLayoutVars>
          <dgm:chPref val="3"/>
        </dgm:presLayoutVars>
      </dgm:prSet>
      <dgm:spPr/>
      <dgm:t>
        <a:bodyPr/>
        <a:lstStyle/>
        <a:p>
          <a:endParaRPr kumimoji="1" lang="ja-JP" altLang="en-US"/>
        </a:p>
      </dgm:t>
    </dgm:pt>
    <dgm:pt modelId="{033C1845-4DA5-2F4B-9B91-98713334062A}" type="pres">
      <dgm:prSet presAssocID="{8A3AC942-15A2-1144-8329-C3CCD576ECDC}" presName="level3hierChild" presStyleCnt="0"/>
      <dgm:spPr/>
    </dgm:pt>
    <dgm:pt modelId="{4BC1F6CC-5917-8647-AEC0-35874A2CEAF5}" type="pres">
      <dgm:prSet presAssocID="{5279EE7C-98E9-814E-9DC2-D18FC63B73F1}" presName="conn2-1" presStyleLbl="parChTrans1D3" presStyleIdx="1" presStyleCnt="2"/>
      <dgm:spPr/>
      <dgm:t>
        <a:bodyPr/>
        <a:lstStyle/>
        <a:p>
          <a:endParaRPr kumimoji="1" lang="ja-JP" altLang="en-US"/>
        </a:p>
      </dgm:t>
    </dgm:pt>
    <dgm:pt modelId="{657C4806-D12C-A042-ACF3-B0DA579900DD}" type="pres">
      <dgm:prSet presAssocID="{5279EE7C-98E9-814E-9DC2-D18FC63B73F1}" presName="connTx" presStyleLbl="parChTrans1D3" presStyleIdx="1" presStyleCnt="2"/>
      <dgm:spPr/>
      <dgm:t>
        <a:bodyPr/>
        <a:lstStyle/>
        <a:p>
          <a:endParaRPr kumimoji="1" lang="ja-JP" altLang="en-US"/>
        </a:p>
      </dgm:t>
    </dgm:pt>
    <dgm:pt modelId="{F472409D-04C8-794C-9E46-5E51EC74B073}" type="pres">
      <dgm:prSet presAssocID="{EAA362DF-796F-0248-8888-DFBAE9215D85}" presName="root2" presStyleCnt="0"/>
      <dgm:spPr/>
    </dgm:pt>
    <dgm:pt modelId="{C2244BC2-30F9-B648-B9D0-C948E91A6536}" type="pres">
      <dgm:prSet presAssocID="{EAA362DF-796F-0248-8888-DFBAE9215D85}" presName="LevelTwoTextNode" presStyleLbl="node3" presStyleIdx="1" presStyleCnt="2" custScaleX="160792" custScaleY="247106">
        <dgm:presLayoutVars>
          <dgm:chPref val="3"/>
        </dgm:presLayoutVars>
      </dgm:prSet>
      <dgm:spPr/>
      <dgm:t>
        <a:bodyPr/>
        <a:lstStyle/>
        <a:p>
          <a:endParaRPr kumimoji="1" lang="ja-JP" altLang="en-US"/>
        </a:p>
      </dgm:t>
    </dgm:pt>
    <dgm:pt modelId="{700532AB-2EF6-9F4F-BA84-357BE12406D6}" type="pres">
      <dgm:prSet presAssocID="{EAA362DF-796F-0248-8888-DFBAE9215D85}" presName="level3hierChild" presStyleCnt="0"/>
      <dgm:spPr/>
    </dgm:pt>
  </dgm:ptLst>
  <dgm:cxnLst>
    <dgm:cxn modelId="{392EFDC3-F17C-5045-B607-EFFC7B9B070D}" srcId="{533DC9F6-E0EC-E64F-9294-08A64BA31DBF}" destId="{11A302A6-2559-8143-A6FC-9CC6CCDE53C4}" srcOrd="0" destOrd="0" parTransId="{A7DD6350-3228-B144-B40B-E68682A4B01E}" sibTransId="{6C398240-1E3F-FE42-9FDD-0D46E3F5ED26}"/>
    <dgm:cxn modelId="{DEA96E67-F488-AA46-90AE-12AE705FBB9E}" srcId="{C65568B2-66F9-E74D-8DA0-FC142F9EC91C}" destId="{EAA362DF-796F-0248-8888-DFBAE9215D85}" srcOrd="1" destOrd="0" parTransId="{5279EE7C-98E9-814E-9DC2-D18FC63B73F1}" sibTransId="{3D279E0A-FDA6-BA4D-A4C8-54A98E8C73F6}"/>
    <dgm:cxn modelId="{04877AEE-F8D4-7E4D-9A16-2531C0CBDFF1}" type="presOf" srcId="{11A302A6-2559-8143-A6FC-9CC6CCDE53C4}" destId="{A1479477-C062-B744-AA0F-371C9AD4FF56}" srcOrd="0" destOrd="0" presId="urn:microsoft.com/office/officeart/2005/8/layout/hierarchy2"/>
    <dgm:cxn modelId="{0D534B5F-6D16-5949-932A-ABA0F15B2792}" srcId="{C65568B2-66F9-E74D-8DA0-FC142F9EC91C}" destId="{8A3AC942-15A2-1144-8329-C3CCD576ECDC}" srcOrd="0" destOrd="0" parTransId="{3922AE85-ABC5-DF47-B7F9-ED9D2BC340AC}" sibTransId="{6210F108-3FA7-9A4C-AC15-6A76D486EA4F}"/>
    <dgm:cxn modelId="{F9F4350A-DDD1-AC47-B919-5D194D9C49C8}" type="presOf" srcId="{813E9F78-4E82-7145-BA83-B033B21A44C8}" destId="{B32A1860-140E-8141-A203-94D6D03FEFAE}" srcOrd="1" destOrd="0" presId="urn:microsoft.com/office/officeart/2005/8/layout/hierarchy2"/>
    <dgm:cxn modelId="{D5DFAD50-85F0-4649-9E4B-D6F6BD37100C}" type="presOf" srcId="{3922AE85-ABC5-DF47-B7F9-ED9D2BC340AC}" destId="{436DEE8D-13AE-7F4C-9B19-7F1E7375767E}" srcOrd="0" destOrd="0" presId="urn:microsoft.com/office/officeart/2005/8/layout/hierarchy2"/>
    <dgm:cxn modelId="{ECF75B1A-6EB6-C04C-965B-1BD42CC96756}" type="presOf" srcId="{C65568B2-66F9-E74D-8DA0-FC142F9EC91C}" destId="{AD641BFB-C325-6D46-843F-D9FA8950BD4F}" srcOrd="0" destOrd="0" presId="urn:microsoft.com/office/officeart/2005/8/layout/hierarchy2"/>
    <dgm:cxn modelId="{3C2A6DA4-56A0-7D44-8F43-569283B2AB3C}" type="presOf" srcId="{8A3AC942-15A2-1144-8329-C3CCD576ECDC}" destId="{743AC162-1295-F340-B327-6CF5AF37C560}" srcOrd="0" destOrd="0" presId="urn:microsoft.com/office/officeart/2005/8/layout/hierarchy2"/>
    <dgm:cxn modelId="{04369862-3F32-1D43-803D-A40750498F4A}" type="presOf" srcId="{5279EE7C-98E9-814E-9DC2-D18FC63B73F1}" destId="{4BC1F6CC-5917-8647-AEC0-35874A2CEAF5}" srcOrd="0" destOrd="0" presId="urn:microsoft.com/office/officeart/2005/8/layout/hierarchy2"/>
    <dgm:cxn modelId="{CC13EFD9-00D6-464E-8BEF-637956FC4710}" type="presOf" srcId="{813E9F78-4E82-7145-BA83-B033B21A44C8}" destId="{07737F22-1259-EA45-A936-DC0B4BE21DCC}" srcOrd="0" destOrd="0" presId="urn:microsoft.com/office/officeart/2005/8/layout/hierarchy2"/>
    <dgm:cxn modelId="{E4072A0D-7722-034C-B417-2884D630402F}" type="presOf" srcId="{EAA362DF-796F-0248-8888-DFBAE9215D85}" destId="{C2244BC2-30F9-B648-B9D0-C948E91A6536}" srcOrd="0" destOrd="0" presId="urn:microsoft.com/office/officeart/2005/8/layout/hierarchy2"/>
    <dgm:cxn modelId="{9F8142CA-4174-0E45-85C5-95164446ABFE}" type="presOf" srcId="{3922AE85-ABC5-DF47-B7F9-ED9D2BC340AC}" destId="{586890DD-9EB5-0847-A7A1-E5A53D96597B}" srcOrd="1" destOrd="0" presId="urn:microsoft.com/office/officeart/2005/8/layout/hierarchy2"/>
    <dgm:cxn modelId="{E2FFA769-4CDD-224B-A99A-1FF56627F006}" type="presOf" srcId="{533DC9F6-E0EC-E64F-9294-08A64BA31DBF}" destId="{06B6458E-33C6-7140-B3AB-A3DCC6CBCBF0}" srcOrd="0" destOrd="0" presId="urn:microsoft.com/office/officeart/2005/8/layout/hierarchy2"/>
    <dgm:cxn modelId="{AED964EF-20A9-084A-B05E-CE2C3289BEEC}" srcId="{11A302A6-2559-8143-A6FC-9CC6CCDE53C4}" destId="{C65568B2-66F9-E74D-8DA0-FC142F9EC91C}" srcOrd="0" destOrd="0" parTransId="{813E9F78-4E82-7145-BA83-B033B21A44C8}" sibTransId="{3738163A-66B1-7D41-B7DC-1F599DF8A598}"/>
    <dgm:cxn modelId="{7E20586E-94C4-874F-905E-54DFF8D14DAF}" type="presOf" srcId="{5279EE7C-98E9-814E-9DC2-D18FC63B73F1}" destId="{657C4806-D12C-A042-ACF3-B0DA579900DD}" srcOrd="1" destOrd="0" presId="urn:microsoft.com/office/officeart/2005/8/layout/hierarchy2"/>
    <dgm:cxn modelId="{0B2A41BD-1B04-AE49-925E-717F88046DCB}" type="presParOf" srcId="{06B6458E-33C6-7140-B3AB-A3DCC6CBCBF0}" destId="{65D3D375-6C62-4F48-AC5B-165386F63820}" srcOrd="0" destOrd="0" presId="urn:microsoft.com/office/officeart/2005/8/layout/hierarchy2"/>
    <dgm:cxn modelId="{A7E5D1F5-8EB9-224E-A83B-7CBB44E0384C}" type="presParOf" srcId="{65D3D375-6C62-4F48-AC5B-165386F63820}" destId="{A1479477-C062-B744-AA0F-371C9AD4FF56}" srcOrd="0" destOrd="0" presId="urn:microsoft.com/office/officeart/2005/8/layout/hierarchy2"/>
    <dgm:cxn modelId="{BD9FEACD-576D-804B-90B5-C141EA834244}" type="presParOf" srcId="{65D3D375-6C62-4F48-AC5B-165386F63820}" destId="{890079F9-DC4E-1B4C-A36B-088284D8F0F0}" srcOrd="1" destOrd="0" presId="urn:microsoft.com/office/officeart/2005/8/layout/hierarchy2"/>
    <dgm:cxn modelId="{3AB0ABE3-07EF-DB4C-A0A1-1E3BB212E114}" type="presParOf" srcId="{890079F9-DC4E-1B4C-A36B-088284D8F0F0}" destId="{07737F22-1259-EA45-A936-DC0B4BE21DCC}" srcOrd="0" destOrd="0" presId="urn:microsoft.com/office/officeart/2005/8/layout/hierarchy2"/>
    <dgm:cxn modelId="{D6E45D25-871E-5547-916E-5E229FDCFAF4}" type="presParOf" srcId="{07737F22-1259-EA45-A936-DC0B4BE21DCC}" destId="{B32A1860-140E-8141-A203-94D6D03FEFAE}" srcOrd="0" destOrd="0" presId="urn:microsoft.com/office/officeart/2005/8/layout/hierarchy2"/>
    <dgm:cxn modelId="{7036DE22-40D7-1B40-8370-DCE2A770383B}" type="presParOf" srcId="{890079F9-DC4E-1B4C-A36B-088284D8F0F0}" destId="{B6EE6E06-BA48-8843-98E8-158B6A41E9D5}" srcOrd="1" destOrd="0" presId="urn:microsoft.com/office/officeart/2005/8/layout/hierarchy2"/>
    <dgm:cxn modelId="{611383A8-2341-0C41-AA5B-910632D9B840}" type="presParOf" srcId="{B6EE6E06-BA48-8843-98E8-158B6A41E9D5}" destId="{AD641BFB-C325-6D46-843F-D9FA8950BD4F}" srcOrd="0" destOrd="0" presId="urn:microsoft.com/office/officeart/2005/8/layout/hierarchy2"/>
    <dgm:cxn modelId="{4223CD52-EC20-0345-8D24-C6A927D8FA04}" type="presParOf" srcId="{B6EE6E06-BA48-8843-98E8-158B6A41E9D5}" destId="{1B14618C-BF94-2D4C-A90F-55FE713B156D}" srcOrd="1" destOrd="0" presId="urn:microsoft.com/office/officeart/2005/8/layout/hierarchy2"/>
    <dgm:cxn modelId="{0058DC2A-14E2-754A-8392-62CCC0390B32}" type="presParOf" srcId="{1B14618C-BF94-2D4C-A90F-55FE713B156D}" destId="{436DEE8D-13AE-7F4C-9B19-7F1E7375767E}" srcOrd="0" destOrd="0" presId="urn:microsoft.com/office/officeart/2005/8/layout/hierarchy2"/>
    <dgm:cxn modelId="{18737337-4012-404D-A03D-DEF48CF45B77}" type="presParOf" srcId="{436DEE8D-13AE-7F4C-9B19-7F1E7375767E}" destId="{586890DD-9EB5-0847-A7A1-E5A53D96597B}" srcOrd="0" destOrd="0" presId="urn:microsoft.com/office/officeart/2005/8/layout/hierarchy2"/>
    <dgm:cxn modelId="{33AD241B-57F0-374D-837E-8E325B5570DF}" type="presParOf" srcId="{1B14618C-BF94-2D4C-A90F-55FE713B156D}" destId="{ECCC73F6-8BCD-0343-A4B0-62A8BFCE1E7C}" srcOrd="1" destOrd="0" presId="urn:microsoft.com/office/officeart/2005/8/layout/hierarchy2"/>
    <dgm:cxn modelId="{B2A789EF-90DB-C548-BAD1-828B5E004DCA}" type="presParOf" srcId="{ECCC73F6-8BCD-0343-A4B0-62A8BFCE1E7C}" destId="{743AC162-1295-F340-B327-6CF5AF37C560}" srcOrd="0" destOrd="0" presId="urn:microsoft.com/office/officeart/2005/8/layout/hierarchy2"/>
    <dgm:cxn modelId="{84A498AE-E737-014A-86C4-39541FD6883C}" type="presParOf" srcId="{ECCC73F6-8BCD-0343-A4B0-62A8BFCE1E7C}" destId="{033C1845-4DA5-2F4B-9B91-98713334062A}" srcOrd="1" destOrd="0" presId="urn:microsoft.com/office/officeart/2005/8/layout/hierarchy2"/>
    <dgm:cxn modelId="{A870569E-17B1-9048-A3FA-E1D3C01B58DB}" type="presParOf" srcId="{1B14618C-BF94-2D4C-A90F-55FE713B156D}" destId="{4BC1F6CC-5917-8647-AEC0-35874A2CEAF5}" srcOrd="2" destOrd="0" presId="urn:microsoft.com/office/officeart/2005/8/layout/hierarchy2"/>
    <dgm:cxn modelId="{DAE11CC7-A3BF-6143-94EE-8B8251D30E06}" type="presParOf" srcId="{4BC1F6CC-5917-8647-AEC0-35874A2CEAF5}" destId="{657C4806-D12C-A042-ACF3-B0DA579900DD}" srcOrd="0" destOrd="0" presId="urn:microsoft.com/office/officeart/2005/8/layout/hierarchy2"/>
    <dgm:cxn modelId="{D6B5CCE5-B7B2-0641-B9AA-2E46D85B9C94}" type="presParOf" srcId="{1B14618C-BF94-2D4C-A90F-55FE713B156D}" destId="{F472409D-04C8-794C-9E46-5E51EC74B073}" srcOrd="3" destOrd="0" presId="urn:microsoft.com/office/officeart/2005/8/layout/hierarchy2"/>
    <dgm:cxn modelId="{7FC25C12-5755-654E-A690-DCDACC685EE7}" type="presParOf" srcId="{F472409D-04C8-794C-9E46-5E51EC74B073}" destId="{C2244BC2-30F9-B648-B9D0-C948E91A6536}" srcOrd="0" destOrd="0" presId="urn:microsoft.com/office/officeart/2005/8/layout/hierarchy2"/>
    <dgm:cxn modelId="{F0DB319C-F306-3242-97C0-5F386513F28A}" type="presParOf" srcId="{F472409D-04C8-794C-9E46-5E51EC74B073}" destId="{700532AB-2EF6-9F4F-BA84-357BE12406D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3703C6-0B9D-1448-9657-74F8888561ED}"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kumimoji="1" lang="ja-JP" altLang="en-US"/>
        </a:p>
      </dgm:t>
    </dgm:pt>
    <dgm:pt modelId="{D9F25F52-FE85-E843-9E4E-18BBED0C1824}">
      <dgm:prSet phldrT="[テキスト]"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kumimoji="1" lang="ja-JP" altLang="en-US" sz="2400" dirty="0" smtClean="0"/>
            <a:t>初回に今後いつ会うのかスケジュール調整をしたが、</a:t>
          </a:r>
        </a:p>
        <a:p>
          <a:r>
            <a:rPr kumimoji="1" lang="ja-JP" altLang="en-US" sz="2400" dirty="0" smtClean="0"/>
            <a:t>１ヶ月先と決まり、もっと会ったほうがいいのでは無いか西・各務で</a:t>
          </a:r>
          <a:r>
            <a:rPr kumimoji="1" lang="en-US" altLang="ja-JP" sz="2400" dirty="0" smtClean="0"/>
            <a:t>LINE</a:t>
          </a:r>
          <a:r>
            <a:rPr kumimoji="1" lang="ja-JP" altLang="en-US" sz="2400" dirty="0" smtClean="0"/>
            <a:t>で</a:t>
          </a:r>
        </a:p>
        <a:p>
          <a:r>
            <a:rPr kumimoji="1" lang="ja-JP" altLang="en-US" sz="2400" dirty="0" smtClean="0"/>
            <a:t>相談</a:t>
          </a:r>
          <a:endParaRPr kumimoji="1" lang="ja-JP" altLang="en-US" sz="2400" dirty="0"/>
        </a:p>
      </dgm:t>
    </dgm:pt>
    <dgm:pt modelId="{8B35E07E-4E07-8249-AF1F-7652574BD11B}" type="parTrans" cxnId="{A7150347-0F80-BE4F-AEA8-39C3E7EA8977}">
      <dgm:prSet/>
      <dgm:spPr/>
      <dgm:t>
        <a:bodyPr/>
        <a:lstStyle/>
        <a:p>
          <a:endParaRPr kumimoji="1" lang="ja-JP" altLang="en-US"/>
        </a:p>
      </dgm:t>
    </dgm:pt>
    <dgm:pt modelId="{D00AADC5-7697-244E-A091-DFB58A8A07A6}" type="sibTrans" cxnId="{A7150347-0F80-BE4F-AEA8-39C3E7EA8977}">
      <dgm:prSet/>
      <dgm:spPr/>
      <dgm:t>
        <a:bodyPr/>
        <a:lstStyle/>
        <a:p>
          <a:endParaRPr kumimoji="1" lang="ja-JP" altLang="en-US"/>
        </a:p>
      </dgm:t>
    </dgm:pt>
    <dgm:pt modelId="{119FE6C7-9A9B-C84D-889D-F22C8C1D547F}">
      <dgm:prSet phldrT="[テキスト]"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kumimoji="1" lang="ja-JP" altLang="en-US" sz="2400" dirty="0" smtClean="0"/>
            <a:t>「無理のない程度に」</a:t>
          </a:r>
          <a:endParaRPr kumimoji="1" lang="ja-JP" altLang="en-US" sz="2400" dirty="0"/>
        </a:p>
      </dgm:t>
    </dgm:pt>
    <dgm:pt modelId="{103BE0FA-0D10-6F4C-8939-F711C992446E}" type="parTrans" cxnId="{F754A817-42EF-1F49-A0A3-3881DB3349DA}">
      <dgm:prSet/>
      <dgm:spPr/>
      <dgm:t>
        <a:bodyPr/>
        <a:lstStyle/>
        <a:p>
          <a:endParaRPr kumimoji="1" lang="ja-JP" altLang="en-US"/>
        </a:p>
      </dgm:t>
    </dgm:pt>
    <dgm:pt modelId="{C5E9B8EA-BDAE-CF4F-B710-9395BEAF13B0}" type="sibTrans" cxnId="{F754A817-42EF-1F49-A0A3-3881DB3349DA}">
      <dgm:prSet/>
      <dgm:spPr/>
      <dgm:t>
        <a:bodyPr/>
        <a:lstStyle/>
        <a:p>
          <a:endParaRPr kumimoji="1" lang="ja-JP" altLang="en-US"/>
        </a:p>
      </dgm:t>
    </dgm:pt>
    <dgm:pt modelId="{D6A9867C-15CA-4643-AAA4-0E6EEBE5822D}">
      <dgm:prSet phldrT="[テキスト]">
        <dgm:style>
          <a:lnRef idx="2">
            <a:schemeClr val="accent2"/>
          </a:lnRef>
          <a:fillRef idx="1">
            <a:schemeClr val="lt1"/>
          </a:fillRef>
          <a:effectRef idx="0">
            <a:schemeClr val="accent2"/>
          </a:effectRef>
          <a:fontRef idx="minor">
            <a:schemeClr val="dk1"/>
          </a:fontRef>
        </dgm:style>
      </dgm:prSet>
      <dgm:spPr/>
      <dgm:t>
        <a:bodyPr/>
        <a:lstStyle/>
        <a:p>
          <a:r>
            <a:rPr kumimoji="1" lang="en-US" altLang="ja-JP" dirty="0" smtClean="0"/>
            <a:t>3</a:t>
          </a:r>
          <a:r>
            <a:rPr kumimoji="1" lang="ja-JP" altLang="en-US" dirty="0" smtClean="0"/>
            <a:t>人のスケジュールの合う範囲で無理のない程度行う</a:t>
          </a:r>
          <a:endParaRPr kumimoji="1" lang="ja-JP" altLang="en-US" dirty="0"/>
        </a:p>
      </dgm:t>
    </dgm:pt>
    <dgm:pt modelId="{A26309CA-16D7-F549-8A37-A8C110C5584B}" type="parTrans" cxnId="{6A45231F-A567-0D47-8066-2A4930BC803B}">
      <dgm:prSet/>
      <dgm:spPr/>
      <dgm:t>
        <a:bodyPr/>
        <a:lstStyle/>
        <a:p>
          <a:endParaRPr kumimoji="1" lang="ja-JP" altLang="en-US"/>
        </a:p>
      </dgm:t>
    </dgm:pt>
    <dgm:pt modelId="{C7CFFE00-1F11-A34C-B757-FB2130182D57}" type="sibTrans" cxnId="{6A45231F-A567-0D47-8066-2A4930BC803B}">
      <dgm:prSet/>
      <dgm:spPr/>
      <dgm:t>
        <a:bodyPr/>
        <a:lstStyle/>
        <a:p>
          <a:endParaRPr kumimoji="1" lang="ja-JP" altLang="en-US"/>
        </a:p>
      </dgm:t>
    </dgm:pt>
    <dgm:pt modelId="{53860375-4FD8-E94A-8CB3-FAE3F2558C3B}">
      <dgm:prSet phldrT="[テキスト]">
        <dgm:style>
          <a:lnRef idx="2">
            <a:schemeClr val="accent2"/>
          </a:lnRef>
          <a:fillRef idx="1">
            <a:schemeClr val="lt1"/>
          </a:fillRef>
          <a:effectRef idx="0">
            <a:schemeClr val="accent2"/>
          </a:effectRef>
          <a:fontRef idx="minor">
            <a:schemeClr val="dk1"/>
          </a:fontRef>
        </dgm:style>
      </dgm:prSet>
      <dgm:spPr/>
      <dgm:t>
        <a:bodyPr/>
        <a:lstStyle/>
        <a:p>
          <a:r>
            <a:rPr kumimoji="1" lang="ja-JP" altLang="en-US" dirty="0" smtClean="0"/>
            <a:t>気持ちの面でも気張らず、成果を求めすぎない</a:t>
          </a:r>
          <a:endParaRPr kumimoji="1" lang="ja-JP" altLang="en-US" dirty="0"/>
        </a:p>
      </dgm:t>
    </dgm:pt>
    <dgm:pt modelId="{0BE401CD-CDA3-4A4B-8DD5-9DD79DBBED9B}" type="parTrans" cxnId="{622E4684-0395-EC48-A0DC-45D90C2B0C91}">
      <dgm:prSet/>
      <dgm:spPr/>
      <dgm:t>
        <a:bodyPr/>
        <a:lstStyle/>
        <a:p>
          <a:endParaRPr kumimoji="1" lang="ja-JP" altLang="en-US"/>
        </a:p>
      </dgm:t>
    </dgm:pt>
    <dgm:pt modelId="{6E1124C5-D052-2342-B278-7B541A5B97D6}" type="sibTrans" cxnId="{622E4684-0395-EC48-A0DC-45D90C2B0C91}">
      <dgm:prSet/>
      <dgm:spPr/>
      <dgm:t>
        <a:bodyPr/>
        <a:lstStyle/>
        <a:p>
          <a:endParaRPr kumimoji="1" lang="ja-JP" altLang="en-US"/>
        </a:p>
      </dgm:t>
    </dgm:pt>
    <dgm:pt modelId="{8D353C59-1B21-304A-B0C7-466EEE8EACCB}" type="pres">
      <dgm:prSet presAssocID="{503703C6-0B9D-1448-9657-74F8888561ED}" presName="diagram" presStyleCnt="0">
        <dgm:presLayoutVars>
          <dgm:chPref val="1"/>
          <dgm:dir/>
          <dgm:animOne val="branch"/>
          <dgm:animLvl val="lvl"/>
          <dgm:resizeHandles val="exact"/>
        </dgm:presLayoutVars>
      </dgm:prSet>
      <dgm:spPr/>
      <dgm:t>
        <a:bodyPr/>
        <a:lstStyle/>
        <a:p>
          <a:endParaRPr kumimoji="1" lang="ja-JP" altLang="en-US"/>
        </a:p>
      </dgm:t>
    </dgm:pt>
    <dgm:pt modelId="{F46B5583-B4B4-8148-8B91-A03B94524CC1}" type="pres">
      <dgm:prSet presAssocID="{D9F25F52-FE85-E843-9E4E-18BBED0C1824}" presName="root1" presStyleCnt="0"/>
      <dgm:spPr/>
    </dgm:pt>
    <dgm:pt modelId="{0D0299CC-2F5F-8942-973B-C7D79BDD77A5}" type="pres">
      <dgm:prSet presAssocID="{D9F25F52-FE85-E843-9E4E-18BBED0C1824}" presName="LevelOneTextNode" presStyleLbl="node0" presStyleIdx="0" presStyleCnt="1" custScaleX="166198" custScaleY="347444">
        <dgm:presLayoutVars>
          <dgm:chPref val="3"/>
        </dgm:presLayoutVars>
      </dgm:prSet>
      <dgm:spPr/>
      <dgm:t>
        <a:bodyPr/>
        <a:lstStyle/>
        <a:p>
          <a:endParaRPr kumimoji="1" lang="ja-JP" altLang="en-US"/>
        </a:p>
      </dgm:t>
    </dgm:pt>
    <dgm:pt modelId="{A66D0C00-5F1A-AA48-B884-5E01FC59B489}" type="pres">
      <dgm:prSet presAssocID="{D9F25F52-FE85-E843-9E4E-18BBED0C1824}" presName="level2hierChild" presStyleCnt="0"/>
      <dgm:spPr/>
    </dgm:pt>
    <dgm:pt modelId="{D3DEA6ED-B7B5-2F48-935A-DBE793AD4F8C}" type="pres">
      <dgm:prSet presAssocID="{103BE0FA-0D10-6F4C-8939-F711C992446E}" presName="conn2-1" presStyleLbl="parChTrans1D2" presStyleIdx="0" presStyleCnt="1"/>
      <dgm:spPr/>
      <dgm:t>
        <a:bodyPr/>
        <a:lstStyle/>
        <a:p>
          <a:endParaRPr kumimoji="1" lang="ja-JP" altLang="en-US"/>
        </a:p>
      </dgm:t>
    </dgm:pt>
    <dgm:pt modelId="{628E8492-71CA-854F-8527-59A68EEFEFB5}" type="pres">
      <dgm:prSet presAssocID="{103BE0FA-0D10-6F4C-8939-F711C992446E}" presName="connTx" presStyleLbl="parChTrans1D2" presStyleIdx="0" presStyleCnt="1"/>
      <dgm:spPr/>
      <dgm:t>
        <a:bodyPr/>
        <a:lstStyle/>
        <a:p>
          <a:endParaRPr kumimoji="1" lang="ja-JP" altLang="en-US"/>
        </a:p>
      </dgm:t>
    </dgm:pt>
    <dgm:pt modelId="{2AA0E1F9-6A39-1E4A-A5FE-718087FBE2E7}" type="pres">
      <dgm:prSet presAssocID="{119FE6C7-9A9B-C84D-889D-F22C8C1D547F}" presName="root2" presStyleCnt="0"/>
      <dgm:spPr/>
    </dgm:pt>
    <dgm:pt modelId="{E7C115E4-65EB-D641-9738-EEAA650CC6EC}" type="pres">
      <dgm:prSet presAssocID="{119FE6C7-9A9B-C84D-889D-F22C8C1D547F}" presName="LevelTwoTextNode" presStyleLbl="node2" presStyleIdx="0" presStyleCnt="1" custScaleX="165831" custScaleY="90525" custLinFactNeighborX="-17191" custLinFactNeighborY="-1322">
        <dgm:presLayoutVars>
          <dgm:chPref val="3"/>
        </dgm:presLayoutVars>
      </dgm:prSet>
      <dgm:spPr/>
      <dgm:t>
        <a:bodyPr/>
        <a:lstStyle/>
        <a:p>
          <a:endParaRPr kumimoji="1" lang="ja-JP" altLang="en-US"/>
        </a:p>
      </dgm:t>
    </dgm:pt>
    <dgm:pt modelId="{095F1AF7-4917-BB4C-891E-B4EA5E4640EF}" type="pres">
      <dgm:prSet presAssocID="{119FE6C7-9A9B-C84D-889D-F22C8C1D547F}" presName="level3hierChild" presStyleCnt="0"/>
      <dgm:spPr/>
    </dgm:pt>
    <dgm:pt modelId="{213B38C5-D589-044F-BB24-E1874F9DD291}" type="pres">
      <dgm:prSet presAssocID="{A26309CA-16D7-F549-8A37-A8C110C5584B}" presName="conn2-1" presStyleLbl="parChTrans1D3" presStyleIdx="0" presStyleCnt="2"/>
      <dgm:spPr/>
      <dgm:t>
        <a:bodyPr/>
        <a:lstStyle/>
        <a:p>
          <a:endParaRPr kumimoji="1" lang="ja-JP" altLang="en-US"/>
        </a:p>
      </dgm:t>
    </dgm:pt>
    <dgm:pt modelId="{8F801704-689D-AB46-810B-37C063FB6257}" type="pres">
      <dgm:prSet presAssocID="{A26309CA-16D7-F549-8A37-A8C110C5584B}" presName="connTx" presStyleLbl="parChTrans1D3" presStyleIdx="0" presStyleCnt="2"/>
      <dgm:spPr/>
      <dgm:t>
        <a:bodyPr/>
        <a:lstStyle/>
        <a:p>
          <a:endParaRPr kumimoji="1" lang="ja-JP" altLang="en-US"/>
        </a:p>
      </dgm:t>
    </dgm:pt>
    <dgm:pt modelId="{EBF877EE-46BC-7F49-8BD3-145D84C12AC4}" type="pres">
      <dgm:prSet presAssocID="{D6A9867C-15CA-4643-AAA4-0E6EEBE5822D}" presName="root2" presStyleCnt="0"/>
      <dgm:spPr/>
    </dgm:pt>
    <dgm:pt modelId="{5E9D8D43-EB0A-DA48-9B12-C152D471B9E8}" type="pres">
      <dgm:prSet presAssocID="{D6A9867C-15CA-4643-AAA4-0E6EEBE5822D}" presName="LevelTwoTextNode" presStyleLbl="node3" presStyleIdx="0" presStyleCnt="2" custScaleX="124425" custScaleY="156221" custLinFactNeighborX="-11666" custLinFactNeighborY="78">
        <dgm:presLayoutVars>
          <dgm:chPref val="3"/>
        </dgm:presLayoutVars>
      </dgm:prSet>
      <dgm:spPr/>
      <dgm:t>
        <a:bodyPr/>
        <a:lstStyle/>
        <a:p>
          <a:endParaRPr kumimoji="1" lang="ja-JP" altLang="en-US"/>
        </a:p>
      </dgm:t>
    </dgm:pt>
    <dgm:pt modelId="{0E01EF15-97FA-1A4B-A8FF-7882AA6B8B0E}" type="pres">
      <dgm:prSet presAssocID="{D6A9867C-15CA-4643-AAA4-0E6EEBE5822D}" presName="level3hierChild" presStyleCnt="0"/>
      <dgm:spPr/>
    </dgm:pt>
    <dgm:pt modelId="{A973B989-109D-F745-8742-C13776A73D58}" type="pres">
      <dgm:prSet presAssocID="{0BE401CD-CDA3-4A4B-8DD5-9DD79DBBED9B}" presName="conn2-1" presStyleLbl="parChTrans1D3" presStyleIdx="1" presStyleCnt="2"/>
      <dgm:spPr/>
      <dgm:t>
        <a:bodyPr/>
        <a:lstStyle/>
        <a:p>
          <a:endParaRPr kumimoji="1" lang="ja-JP" altLang="en-US"/>
        </a:p>
      </dgm:t>
    </dgm:pt>
    <dgm:pt modelId="{A4A11DAA-DB05-9B4E-B830-88E40E319ADD}" type="pres">
      <dgm:prSet presAssocID="{0BE401CD-CDA3-4A4B-8DD5-9DD79DBBED9B}" presName="connTx" presStyleLbl="parChTrans1D3" presStyleIdx="1" presStyleCnt="2"/>
      <dgm:spPr/>
      <dgm:t>
        <a:bodyPr/>
        <a:lstStyle/>
        <a:p>
          <a:endParaRPr kumimoji="1" lang="ja-JP" altLang="en-US"/>
        </a:p>
      </dgm:t>
    </dgm:pt>
    <dgm:pt modelId="{F2F368CD-000A-E444-93AB-D2CF5563E98B}" type="pres">
      <dgm:prSet presAssocID="{53860375-4FD8-E94A-8CB3-FAE3F2558C3B}" presName="root2" presStyleCnt="0"/>
      <dgm:spPr/>
    </dgm:pt>
    <dgm:pt modelId="{9C15AA27-C479-CC4A-893F-EABD25D10C35}" type="pres">
      <dgm:prSet presAssocID="{53860375-4FD8-E94A-8CB3-FAE3F2558C3B}" presName="LevelTwoTextNode" presStyleLbl="node3" presStyleIdx="1" presStyleCnt="2" custScaleX="120018" custScaleY="154901" custLinFactNeighborX="-9918" custLinFactNeighborY="2644">
        <dgm:presLayoutVars>
          <dgm:chPref val="3"/>
        </dgm:presLayoutVars>
      </dgm:prSet>
      <dgm:spPr/>
      <dgm:t>
        <a:bodyPr/>
        <a:lstStyle/>
        <a:p>
          <a:endParaRPr kumimoji="1" lang="ja-JP" altLang="en-US"/>
        </a:p>
      </dgm:t>
    </dgm:pt>
    <dgm:pt modelId="{5CF547E8-EAE6-204B-AD55-8B9658DC6881}" type="pres">
      <dgm:prSet presAssocID="{53860375-4FD8-E94A-8CB3-FAE3F2558C3B}" presName="level3hierChild" presStyleCnt="0"/>
      <dgm:spPr/>
    </dgm:pt>
  </dgm:ptLst>
  <dgm:cxnLst>
    <dgm:cxn modelId="{10E1A6B7-7D36-8B4D-9EBE-92E6ED897A95}" type="presOf" srcId="{D9F25F52-FE85-E843-9E4E-18BBED0C1824}" destId="{0D0299CC-2F5F-8942-973B-C7D79BDD77A5}" srcOrd="0" destOrd="0" presId="urn:microsoft.com/office/officeart/2005/8/layout/hierarchy2"/>
    <dgm:cxn modelId="{6A45231F-A567-0D47-8066-2A4930BC803B}" srcId="{119FE6C7-9A9B-C84D-889D-F22C8C1D547F}" destId="{D6A9867C-15CA-4643-AAA4-0E6EEBE5822D}" srcOrd="0" destOrd="0" parTransId="{A26309CA-16D7-F549-8A37-A8C110C5584B}" sibTransId="{C7CFFE00-1F11-A34C-B757-FB2130182D57}"/>
    <dgm:cxn modelId="{323D2639-2F9E-D246-813F-C223DCD7D545}" type="presOf" srcId="{103BE0FA-0D10-6F4C-8939-F711C992446E}" destId="{D3DEA6ED-B7B5-2F48-935A-DBE793AD4F8C}" srcOrd="0" destOrd="0" presId="urn:microsoft.com/office/officeart/2005/8/layout/hierarchy2"/>
    <dgm:cxn modelId="{FA8083B8-A98E-454F-A1DE-8F1CE74987B9}" type="presOf" srcId="{103BE0FA-0D10-6F4C-8939-F711C992446E}" destId="{628E8492-71CA-854F-8527-59A68EEFEFB5}" srcOrd="1" destOrd="0" presId="urn:microsoft.com/office/officeart/2005/8/layout/hierarchy2"/>
    <dgm:cxn modelId="{3E65BB4B-6136-1A42-9E66-B91AA3C4DD2B}" type="presOf" srcId="{503703C6-0B9D-1448-9657-74F8888561ED}" destId="{8D353C59-1B21-304A-B0C7-466EEE8EACCB}" srcOrd="0" destOrd="0" presId="urn:microsoft.com/office/officeart/2005/8/layout/hierarchy2"/>
    <dgm:cxn modelId="{F333588C-4962-1E4B-AC6D-05C36015C4F2}" type="presOf" srcId="{A26309CA-16D7-F549-8A37-A8C110C5584B}" destId="{8F801704-689D-AB46-810B-37C063FB6257}" srcOrd="1" destOrd="0" presId="urn:microsoft.com/office/officeart/2005/8/layout/hierarchy2"/>
    <dgm:cxn modelId="{A7F6B53B-BDFF-294B-B6F0-F53648964AC5}" type="presOf" srcId="{0BE401CD-CDA3-4A4B-8DD5-9DD79DBBED9B}" destId="{A4A11DAA-DB05-9B4E-B830-88E40E319ADD}" srcOrd="1" destOrd="0" presId="urn:microsoft.com/office/officeart/2005/8/layout/hierarchy2"/>
    <dgm:cxn modelId="{AA0BE2AA-0750-844D-AB8F-F32B06F5D92B}" type="presOf" srcId="{0BE401CD-CDA3-4A4B-8DD5-9DD79DBBED9B}" destId="{A973B989-109D-F745-8742-C13776A73D58}" srcOrd="0" destOrd="0" presId="urn:microsoft.com/office/officeart/2005/8/layout/hierarchy2"/>
    <dgm:cxn modelId="{87660575-D70E-B749-9F7B-E2C35A41E863}" type="presOf" srcId="{119FE6C7-9A9B-C84D-889D-F22C8C1D547F}" destId="{E7C115E4-65EB-D641-9738-EEAA650CC6EC}" srcOrd="0" destOrd="0" presId="urn:microsoft.com/office/officeart/2005/8/layout/hierarchy2"/>
    <dgm:cxn modelId="{50ED12FD-6C84-FD4D-8D21-212B781D96B9}" type="presOf" srcId="{A26309CA-16D7-F549-8A37-A8C110C5584B}" destId="{213B38C5-D589-044F-BB24-E1874F9DD291}" srcOrd="0" destOrd="0" presId="urn:microsoft.com/office/officeart/2005/8/layout/hierarchy2"/>
    <dgm:cxn modelId="{8FF150CC-E6AB-9D42-AE58-32EE1BE6F4FF}" type="presOf" srcId="{53860375-4FD8-E94A-8CB3-FAE3F2558C3B}" destId="{9C15AA27-C479-CC4A-893F-EABD25D10C35}" srcOrd="0" destOrd="0" presId="urn:microsoft.com/office/officeart/2005/8/layout/hierarchy2"/>
    <dgm:cxn modelId="{F01E1A7E-CF5A-2B43-AAEA-8618B4A1B975}" type="presOf" srcId="{D6A9867C-15CA-4643-AAA4-0E6EEBE5822D}" destId="{5E9D8D43-EB0A-DA48-9B12-C152D471B9E8}" srcOrd="0" destOrd="0" presId="urn:microsoft.com/office/officeart/2005/8/layout/hierarchy2"/>
    <dgm:cxn modelId="{F754A817-42EF-1F49-A0A3-3881DB3349DA}" srcId="{D9F25F52-FE85-E843-9E4E-18BBED0C1824}" destId="{119FE6C7-9A9B-C84D-889D-F22C8C1D547F}" srcOrd="0" destOrd="0" parTransId="{103BE0FA-0D10-6F4C-8939-F711C992446E}" sibTransId="{C5E9B8EA-BDAE-CF4F-B710-9395BEAF13B0}"/>
    <dgm:cxn modelId="{A7150347-0F80-BE4F-AEA8-39C3E7EA8977}" srcId="{503703C6-0B9D-1448-9657-74F8888561ED}" destId="{D9F25F52-FE85-E843-9E4E-18BBED0C1824}" srcOrd="0" destOrd="0" parTransId="{8B35E07E-4E07-8249-AF1F-7652574BD11B}" sibTransId="{D00AADC5-7697-244E-A091-DFB58A8A07A6}"/>
    <dgm:cxn modelId="{622E4684-0395-EC48-A0DC-45D90C2B0C91}" srcId="{119FE6C7-9A9B-C84D-889D-F22C8C1D547F}" destId="{53860375-4FD8-E94A-8CB3-FAE3F2558C3B}" srcOrd="1" destOrd="0" parTransId="{0BE401CD-CDA3-4A4B-8DD5-9DD79DBBED9B}" sibTransId="{6E1124C5-D052-2342-B278-7B541A5B97D6}"/>
    <dgm:cxn modelId="{6B4C0DCC-A4FA-6D47-9E6B-110F04B07437}" type="presParOf" srcId="{8D353C59-1B21-304A-B0C7-466EEE8EACCB}" destId="{F46B5583-B4B4-8148-8B91-A03B94524CC1}" srcOrd="0" destOrd="0" presId="urn:microsoft.com/office/officeart/2005/8/layout/hierarchy2"/>
    <dgm:cxn modelId="{F4D5F868-A068-D44B-B5C4-58B6317B7D79}" type="presParOf" srcId="{F46B5583-B4B4-8148-8B91-A03B94524CC1}" destId="{0D0299CC-2F5F-8942-973B-C7D79BDD77A5}" srcOrd="0" destOrd="0" presId="urn:microsoft.com/office/officeart/2005/8/layout/hierarchy2"/>
    <dgm:cxn modelId="{35F5444F-1CAB-3549-8AF6-C0589A7DE567}" type="presParOf" srcId="{F46B5583-B4B4-8148-8B91-A03B94524CC1}" destId="{A66D0C00-5F1A-AA48-B884-5E01FC59B489}" srcOrd="1" destOrd="0" presId="urn:microsoft.com/office/officeart/2005/8/layout/hierarchy2"/>
    <dgm:cxn modelId="{F6F82281-A0A7-C64E-BE41-D71346CBF7A8}" type="presParOf" srcId="{A66D0C00-5F1A-AA48-B884-5E01FC59B489}" destId="{D3DEA6ED-B7B5-2F48-935A-DBE793AD4F8C}" srcOrd="0" destOrd="0" presId="urn:microsoft.com/office/officeart/2005/8/layout/hierarchy2"/>
    <dgm:cxn modelId="{1A2ABC55-9984-CC44-811A-1C38B70FC57E}" type="presParOf" srcId="{D3DEA6ED-B7B5-2F48-935A-DBE793AD4F8C}" destId="{628E8492-71CA-854F-8527-59A68EEFEFB5}" srcOrd="0" destOrd="0" presId="urn:microsoft.com/office/officeart/2005/8/layout/hierarchy2"/>
    <dgm:cxn modelId="{B1724C1C-9DCA-774D-9D61-C921AA5C2018}" type="presParOf" srcId="{A66D0C00-5F1A-AA48-B884-5E01FC59B489}" destId="{2AA0E1F9-6A39-1E4A-A5FE-718087FBE2E7}" srcOrd="1" destOrd="0" presId="urn:microsoft.com/office/officeart/2005/8/layout/hierarchy2"/>
    <dgm:cxn modelId="{CD7936E7-47B9-DA41-81FD-C379FC028A4C}" type="presParOf" srcId="{2AA0E1F9-6A39-1E4A-A5FE-718087FBE2E7}" destId="{E7C115E4-65EB-D641-9738-EEAA650CC6EC}" srcOrd="0" destOrd="0" presId="urn:microsoft.com/office/officeart/2005/8/layout/hierarchy2"/>
    <dgm:cxn modelId="{ECAD0DAA-3F7D-1645-910C-5F74D5EABD13}" type="presParOf" srcId="{2AA0E1F9-6A39-1E4A-A5FE-718087FBE2E7}" destId="{095F1AF7-4917-BB4C-891E-B4EA5E4640EF}" srcOrd="1" destOrd="0" presId="urn:microsoft.com/office/officeart/2005/8/layout/hierarchy2"/>
    <dgm:cxn modelId="{5CDF669E-939C-4F44-9187-8FB572FA3AE6}" type="presParOf" srcId="{095F1AF7-4917-BB4C-891E-B4EA5E4640EF}" destId="{213B38C5-D589-044F-BB24-E1874F9DD291}" srcOrd="0" destOrd="0" presId="urn:microsoft.com/office/officeart/2005/8/layout/hierarchy2"/>
    <dgm:cxn modelId="{4EF308ED-8BC6-B346-80C0-8AA97A881067}" type="presParOf" srcId="{213B38C5-D589-044F-BB24-E1874F9DD291}" destId="{8F801704-689D-AB46-810B-37C063FB6257}" srcOrd="0" destOrd="0" presId="urn:microsoft.com/office/officeart/2005/8/layout/hierarchy2"/>
    <dgm:cxn modelId="{72503686-BFBC-674B-B28A-1093C250BFD7}" type="presParOf" srcId="{095F1AF7-4917-BB4C-891E-B4EA5E4640EF}" destId="{EBF877EE-46BC-7F49-8BD3-145D84C12AC4}" srcOrd="1" destOrd="0" presId="urn:microsoft.com/office/officeart/2005/8/layout/hierarchy2"/>
    <dgm:cxn modelId="{0893EDF2-5BBC-8F45-A2C3-5D9DD869481A}" type="presParOf" srcId="{EBF877EE-46BC-7F49-8BD3-145D84C12AC4}" destId="{5E9D8D43-EB0A-DA48-9B12-C152D471B9E8}" srcOrd="0" destOrd="0" presId="urn:microsoft.com/office/officeart/2005/8/layout/hierarchy2"/>
    <dgm:cxn modelId="{525B74DC-F119-0643-B4CC-F0D865C1F2F2}" type="presParOf" srcId="{EBF877EE-46BC-7F49-8BD3-145D84C12AC4}" destId="{0E01EF15-97FA-1A4B-A8FF-7882AA6B8B0E}" srcOrd="1" destOrd="0" presId="urn:microsoft.com/office/officeart/2005/8/layout/hierarchy2"/>
    <dgm:cxn modelId="{04303B71-7019-2141-936F-AAD784E4E238}" type="presParOf" srcId="{095F1AF7-4917-BB4C-891E-B4EA5E4640EF}" destId="{A973B989-109D-F745-8742-C13776A73D58}" srcOrd="2" destOrd="0" presId="urn:microsoft.com/office/officeart/2005/8/layout/hierarchy2"/>
    <dgm:cxn modelId="{2CF4C9C5-3C1A-464D-B62E-6B759E14DB73}" type="presParOf" srcId="{A973B989-109D-F745-8742-C13776A73D58}" destId="{A4A11DAA-DB05-9B4E-B830-88E40E319ADD}" srcOrd="0" destOrd="0" presId="urn:microsoft.com/office/officeart/2005/8/layout/hierarchy2"/>
    <dgm:cxn modelId="{CC446E3B-18D1-7F4C-B992-252F6384D713}" type="presParOf" srcId="{095F1AF7-4917-BB4C-891E-B4EA5E4640EF}" destId="{F2F368CD-000A-E444-93AB-D2CF5563E98B}" srcOrd="3" destOrd="0" presId="urn:microsoft.com/office/officeart/2005/8/layout/hierarchy2"/>
    <dgm:cxn modelId="{5E007D23-9742-EF4B-838B-17063ADC7065}" type="presParOf" srcId="{F2F368CD-000A-E444-93AB-D2CF5563E98B}" destId="{9C15AA27-C479-CC4A-893F-EABD25D10C35}" srcOrd="0" destOrd="0" presId="urn:microsoft.com/office/officeart/2005/8/layout/hierarchy2"/>
    <dgm:cxn modelId="{62620B73-5175-EB40-84BB-5BA42EFE2B2B}" type="presParOf" srcId="{F2F368CD-000A-E444-93AB-D2CF5563E98B}" destId="{5CF547E8-EAE6-204B-AD55-8B9658DC688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FC7A46-EB6B-7A40-A8B2-931FD61EA920}" type="datetimeFigureOut">
              <a:rPr kumimoji="1" lang="ja-JP" altLang="en-US" smtClean="0"/>
              <a:t>2019/3/5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DE0196-0066-0B42-A6A1-D8CF43E5FF2E}" type="slidenum">
              <a:rPr kumimoji="1" lang="ja-JP" altLang="en-US" smtClean="0"/>
              <a:t>‹#›</a:t>
            </a:fld>
            <a:endParaRPr kumimoji="1" lang="ja-JP" altLang="en-US"/>
          </a:p>
        </p:txBody>
      </p:sp>
    </p:spTree>
    <p:extLst>
      <p:ext uri="{BB962C8B-B14F-4D97-AF65-F5344CB8AC3E}">
        <p14:creationId xmlns:p14="http://schemas.microsoft.com/office/powerpoint/2010/main" val="1785992908"/>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9EDE0196-0066-0B42-A6A1-D8CF43E5FF2E}" type="slidenum">
              <a:rPr kumimoji="1" lang="ja-JP" altLang="en-US" smtClean="0"/>
              <a:t>1</a:t>
            </a:fld>
            <a:endParaRPr kumimoji="1" lang="ja-JP" altLang="en-US"/>
          </a:p>
        </p:txBody>
      </p:sp>
    </p:spTree>
    <p:extLst>
      <p:ext uri="{BB962C8B-B14F-4D97-AF65-F5344CB8AC3E}">
        <p14:creationId xmlns:p14="http://schemas.microsoft.com/office/powerpoint/2010/main" val="215920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EDE0196-0066-0B42-A6A1-D8CF43E5FF2E}" type="slidenum">
              <a:rPr kumimoji="1" lang="ja-JP" altLang="en-US" smtClean="0"/>
              <a:t>3</a:t>
            </a:fld>
            <a:endParaRPr kumimoji="1" lang="ja-JP" altLang="en-US"/>
          </a:p>
        </p:txBody>
      </p:sp>
    </p:spTree>
    <p:extLst>
      <p:ext uri="{BB962C8B-B14F-4D97-AF65-F5344CB8AC3E}">
        <p14:creationId xmlns:p14="http://schemas.microsoft.com/office/powerpoint/2010/main" val="4178212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2"/>
      </p:bgRef>
    </p:bg>
    <p:spTree>
      <p:nvGrpSpPr>
        <p:cNvPr id="1" name=""/>
        <p:cNvGrpSpPr/>
        <p:nvPr/>
      </p:nvGrpSpPr>
      <p:grpSpPr>
        <a:xfrm>
          <a:off x="0" y="0"/>
          <a:ext cx="0" cy="0"/>
          <a:chOff x="0" y="0"/>
          <a:chExt cx="0" cy="0"/>
        </a:xfrm>
      </p:grpSpPr>
      <p:sp>
        <p:nvSpPr>
          <p:cNvPr id="7" name="正方形/長方形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2362200" y="4038600"/>
            <a:ext cx="6477000" cy="1828800"/>
          </a:xfrm>
        </p:spPr>
        <p:txBody>
          <a:bodyPr anchor="b"/>
          <a:lstStyle>
            <a:lvl1pPr>
              <a:defRPr cap="all" baseline="0"/>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69EC551-E46D-0E4E-8155-3240B3A22310}" type="datetimeFigureOut">
              <a:rPr kumimoji="1" lang="ja-JP" altLang="en-US" smtClean="0"/>
              <a:t>2019/3/5</a:t>
            </a:fld>
            <a:endParaRPr kumimoji="1" lang="ja-JP" altLang="en-US"/>
          </a:p>
        </p:txBody>
      </p:sp>
      <p:sp>
        <p:nvSpPr>
          <p:cNvPr id="17" name="フッター プレースホルダー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kumimoji="1" lang="ja-JP" altLang="en-US"/>
          </a:p>
        </p:txBody>
      </p:sp>
      <p:sp>
        <p:nvSpPr>
          <p:cNvPr id="29" name="スライド番号プレースホルダー 28"/>
          <p:cNvSpPr>
            <a:spLocks noGrp="1"/>
          </p:cNvSpPr>
          <p:nvPr>
            <p:ph type="sldNum" sz="quarter" idx="12"/>
          </p:nvPr>
        </p:nvSpPr>
        <p:spPr>
          <a:xfrm>
            <a:off x="8001000" y="228600"/>
            <a:ext cx="838200" cy="381000"/>
          </a:xfrm>
        </p:spPr>
        <p:txBody>
          <a:bodyPr/>
          <a:lstStyle>
            <a:lvl1pPr>
              <a:defRPr>
                <a:solidFill>
                  <a:schemeClr val="tx2"/>
                </a:solidFill>
              </a:defRPr>
            </a:lvl1pPr>
          </a:lstStyle>
          <a:p>
            <a:fld id="{22946CA8-B2D4-4541-A99E-104EE22D6E2A}"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C69EC551-E46D-0E4E-8155-3240B3A22310}" type="datetimeFigureOut">
              <a:rPr kumimoji="1" lang="ja-JP" altLang="en-US" smtClean="0"/>
              <a:t>2019/3/5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2946CA8-B2D4-4541-A99E-104EE22D6E2A}" type="slidenum">
              <a:rPr kumimoji="1" lang="ja-JP" altLang="en-US" smtClean="0"/>
              <a:t>‹#›</a:t>
            </a:fld>
            <a:endParaRPr kumimoji="1" lang="ja-JP" alt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bg>
      <p:bgRef idx="1001">
        <a:schemeClr val="bg1"/>
      </p:bgRef>
    </p:bg>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609600"/>
            <a:ext cx="2057400" cy="5516563"/>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609600"/>
            <a:ext cx="5562600" cy="5516564"/>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a:xfrm>
            <a:off x="6553200" y="6248402"/>
            <a:ext cx="2209800" cy="365125"/>
          </a:xfrm>
        </p:spPr>
        <p:txBody>
          <a:bodyPr/>
          <a:lstStyle/>
          <a:p>
            <a:fld id="{C69EC551-E46D-0E4E-8155-3240B3A22310}" type="datetimeFigureOut">
              <a:rPr kumimoji="1" lang="ja-JP" altLang="en-US" smtClean="0"/>
              <a:t>2019/3/5</a:t>
            </a:fld>
            <a:endParaRPr kumimoji="1" lang="ja-JP" altLang="en-US"/>
          </a:p>
        </p:txBody>
      </p:sp>
      <p:sp>
        <p:nvSpPr>
          <p:cNvPr id="5" name="フッター プレースホルダー 4"/>
          <p:cNvSpPr>
            <a:spLocks noGrp="1"/>
          </p:cNvSpPr>
          <p:nvPr>
            <p:ph type="ftr" sz="quarter" idx="11"/>
          </p:nvPr>
        </p:nvSpPr>
        <p:spPr>
          <a:xfrm>
            <a:off x="457201" y="6248207"/>
            <a:ext cx="5573483" cy="365125"/>
          </a:xfrm>
        </p:spPr>
        <p:txBody>
          <a:bodyPr/>
          <a:lstStyle/>
          <a:p>
            <a:endParaRPr kumimoji="1" lang="ja-JP" altLang="en-US"/>
          </a:p>
        </p:txBody>
      </p:sp>
      <p:sp>
        <p:nvSpPr>
          <p:cNvPr id="7" name="正方形/長方形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正方形/長方形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正方形/長方形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スライド番号プレースホルダー 5"/>
          <p:cNvSpPr>
            <a:spLocks noGrp="1"/>
          </p:cNvSpPr>
          <p:nvPr>
            <p:ph type="sldNum" sz="quarter" idx="12"/>
          </p:nvPr>
        </p:nvSpPr>
        <p:spPr>
          <a:xfrm rot="5400000">
            <a:off x="5989638" y="144462"/>
            <a:ext cx="533400" cy="244476"/>
          </a:xfrm>
        </p:spPr>
        <p:txBody>
          <a:bodyPr/>
          <a:lstStyle/>
          <a:p>
            <a:fld id="{22946CA8-B2D4-4541-A99E-104EE22D6E2A}"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12648" y="228600"/>
            <a:ext cx="8153400" cy="990600"/>
          </a:xfrm>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fld id="{C69EC551-E46D-0E4E-8155-3240B3A22310}" type="datetimeFigureOut">
              <a:rPr kumimoji="1" lang="ja-JP" altLang="en-US" smtClean="0"/>
              <a:t>2019/3/5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solidFill>
                  <a:srgbClr val="FFFFFF"/>
                </a:solidFill>
              </a:defRPr>
            </a:lvl1pPr>
          </a:lstStyle>
          <a:p>
            <a:fld id="{22946CA8-B2D4-4541-A99E-104EE22D6E2A}" type="slidenum">
              <a:rPr kumimoji="1" lang="ja-JP" altLang="en-US" smtClean="0"/>
              <a:t>‹#›</a:t>
            </a:fld>
            <a:endParaRPr kumimoji="1" lang="ja-JP" altLang="en-US"/>
          </a:p>
        </p:txBody>
      </p:sp>
      <p:sp>
        <p:nvSpPr>
          <p:cNvPr id="8" name="コンテンツ プレースホルダー 7"/>
          <p:cNvSpPr>
            <a:spLocks noGrp="1"/>
          </p:cNvSpPr>
          <p:nvPr>
            <p:ph sz="quarter" idx="1"/>
          </p:nvPr>
        </p:nvSpPr>
        <p:spPr>
          <a:xfrm>
            <a:off x="612648" y="1600200"/>
            <a:ext cx="8153400" cy="44958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3">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7" name="正方形/長方形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ja-JP" altLang="en-US" smtClean="0"/>
              <a:t>マスター タイトルの書式設定</a:t>
            </a:r>
            <a:endParaRPr kumimoji="0" lang="en-US"/>
          </a:p>
        </p:txBody>
      </p:sp>
      <p:sp>
        <p:nvSpPr>
          <p:cNvPr id="12" name="日付プレースホルダー 11"/>
          <p:cNvSpPr>
            <a:spLocks noGrp="1"/>
          </p:cNvSpPr>
          <p:nvPr>
            <p:ph type="dt" sz="half" idx="10"/>
          </p:nvPr>
        </p:nvSpPr>
        <p:spPr/>
        <p:txBody>
          <a:bodyPr/>
          <a:lstStyle/>
          <a:p>
            <a:fld id="{C69EC551-E46D-0E4E-8155-3240B3A22310}" type="datetimeFigureOut">
              <a:rPr kumimoji="1" lang="ja-JP" altLang="en-US" smtClean="0"/>
              <a:t>2019/3/5</a:t>
            </a:fld>
            <a:endParaRPr kumimoji="1" lang="ja-JP" altLang="en-US"/>
          </a:p>
        </p:txBody>
      </p:sp>
      <p:sp>
        <p:nvSpPr>
          <p:cNvPr id="13" name="スライド番号プレースホルダー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2946CA8-B2D4-4541-A99E-104EE22D6E2A}" type="slidenum">
              <a:rPr kumimoji="1" lang="ja-JP" altLang="en-US" smtClean="0"/>
              <a:t>‹#›</a:t>
            </a:fld>
            <a:endParaRPr kumimoji="1" lang="ja-JP" altLang="en-US"/>
          </a:p>
        </p:txBody>
      </p:sp>
      <p:sp>
        <p:nvSpPr>
          <p:cNvPr id="14" name="フッター プレースホルダー 13"/>
          <p:cNvSpPr>
            <a:spLocks noGrp="1"/>
          </p:cNvSpPr>
          <p:nvPr>
            <p:ph type="ftr" sz="quarter" idx="12"/>
          </p:nvPr>
        </p:nvSpPr>
        <p:spPr/>
        <p:txBody>
          <a:bodyPr/>
          <a:lstStyle/>
          <a:p>
            <a:endParaRPr kumimoji="1" lang="ja-JP" altLang="en-US"/>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9" name="コンテンツ プレースホルダー 8"/>
          <p:cNvSpPr>
            <a:spLocks noGrp="1"/>
          </p:cNvSpPr>
          <p:nvPr>
            <p:ph sz="quarter" idx="1"/>
          </p:nvPr>
        </p:nvSpPr>
        <p:spPr>
          <a:xfrm>
            <a:off x="609600" y="1589567"/>
            <a:ext cx="38862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844901" y="1589567"/>
            <a:ext cx="38862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8" name="日付プレースホルダー 7"/>
          <p:cNvSpPr>
            <a:spLocks noGrp="1"/>
          </p:cNvSpPr>
          <p:nvPr>
            <p:ph type="dt" sz="half" idx="15"/>
          </p:nvPr>
        </p:nvSpPr>
        <p:spPr/>
        <p:txBody>
          <a:bodyPr rtlCol="0"/>
          <a:lstStyle/>
          <a:p>
            <a:fld id="{C69EC551-E46D-0E4E-8155-3240B3A22310}" type="datetimeFigureOut">
              <a:rPr kumimoji="1" lang="ja-JP" altLang="en-US" smtClean="0"/>
              <a:t>2019/3/5</a:t>
            </a:fld>
            <a:endParaRPr kumimoji="1" lang="ja-JP" altLang="en-US"/>
          </a:p>
        </p:txBody>
      </p:sp>
      <p:sp>
        <p:nvSpPr>
          <p:cNvPr id="10" name="スライド番号プレースホルダー 9"/>
          <p:cNvSpPr>
            <a:spLocks noGrp="1"/>
          </p:cNvSpPr>
          <p:nvPr>
            <p:ph type="sldNum" sz="quarter" idx="16"/>
          </p:nvPr>
        </p:nvSpPr>
        <p:spPr/>
        <p:txBody>
          <a:bodyPr rtlCol="0"/>
          <a:lstStyle/>
          <a:p>
            <a:fld id="{22946CA8-B2D4-4541-A99E-104EE22D6E2A}" type="slidenum">
              <a:rPr kumimoji="1" lang="ja-JP" altLang="en-US" smtClean="0"/>
              <a:t>‹#›</a:t>
            </a:fld>
            <a:endParaRPr kumimoji="1" lang="ja-JP" altLang="en-US"/>
          </a:p>
        </p:txBody>
      </p:sp>
      <p:sp>
        <p:nvSpPr>
          <p:cNvPr id="12" name="フッター プレースホルダー 11"/>
          <p:cNvSpPr>
            <a:spLocks noGrp="1"/>
          </p:cNvSpPr>
          <p:nvPr>
            <p:ph type="ftr" sz="quarter" idx="17"/>
          </p:nvPr>
        </p:nvSpPr>
        <p:spPr/>
        <p:txBody>
          <a:bodyPr rtlCol="0"/>
          <a:lstStyle/>
          <a:p>
            <a:endParaRPr kumimoji="1" lang="ja-JP" alt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273050"/>
            <a:ext cx="8153400" cy="869950"/>
          </a:xfrm>
        </p:spPr>
        <p:txBody>
          <a:bodyPr anchor="ctr"/>
          <a:lstStyle>
            <a:lvl1pPr>
              <a:defRPr/>
            </a:lvl1pPr>
          </a:lstStyle>
          <a:p>
            <a:r>
              <a:rPr kumimoji="0" lang="ja-JP" altLang="en-US" smtClean="0"/>
              <a:t>マスター タイトルの書式設定</a:t>
            </a:r>
            <a:endParaRPr kumimoji="0" lang="en-US"/>
          </a:p>
        </p:txBody>
      </p:sp>
      <p:sp>
        <p:nvSpPr>
          <p:cNvPr id="11" name="コンテンツ プレースホルダー 10"/>
          <p:cNvSpPr>
            <a:spLocks noGrp="1"/>
          </p:cNvSpPr>
          <p:nvPr>
            <p:ph sz="quarter" idx="2"/>
          </p:nvPr>
        </p:nvSpPr>
        <p:spPr>
          <a:xfrm>
            <a:off x="609600" y="2438400"/>
            <a:ext cx="3886200" cy="35814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800600" y="2438400"/>
            <a:ext cx="3886200" cy="35814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 name="日付プレースホルダー 9"/>
          <p:cNvSpPr>
            <a:spLocks noGrp="1"/>
          </p:cNvSpPr>
          <p:nvPr>
            <p:ph type="dt" sz="half" idx="15"/>
          </p:nvPr>
        </p:nvSpPr>
        <p:spPr/>
        <p:txBody>
          <a:bodyPr rtlCol="0"/>
          <a:lstStyle/>
          <a:p>
            <a:fld id="{C69EC551-E46D-0E4E-8155-3240B3A22310}" type="datetimeFigureOut">
              <a:rPr kumimoji="1" lang="ja-JP" altLang="en-US" smtClean="0"/>
              <a:t>2019/3/5</a:t>
            </a:fld>
            <a:endParaRPr kumimoji="1" lang="ja-JP" altLang="en-US"/>
          </a:p>
        </p:txBody>
      </p:sp>
      <p:sp>
        <p:nvSpPr>
          <p:cNvPr id="12" name="スライド番号プレースホルダー 11"/>
          <p:cNvSpPr>
            <a:spLocks noGrp="1"/>
          </p:cNvSpPr>
          <p:nvPr>
            <p:ph type="sldNum" sz="quarter" idx="16"/>
          </p:nvPr>
        </p:nvSpPr>
        <p:spPr/>
        <p:txBody>
          <a:bodyPr rtlCol="0"/>
          <a:lstStyle/>
          <a:p>
            <a:fld id="{22946CA8-B2D4-4541-A99E-104EE22D6E2A}" type="slidenum">
              <a:rPr kumimoji="1" lang="ja-JP" altLang="en-US" smtClean="0"/>
              <a:t>‹#›</a:t>
            </a:fld>
            <a:endParaRPr kumimoji="1" lang="ja-JP" altLang="en-US"/>
          </a:p>
        </p:txBody>
      </p:sp>
      <p:sp>
        <p:nvSpPr>
          <p:cNvPr id="14" name="フッター プレースホルダー 13"/>
          <p:cNvSpPr>
            <a:spLocks noGrp="1"/>
          </p:cNvSpPr>
          <p:nvPr>
            <p:ph type="ftr" sz="quarter" idx="17"/>
          </p:nvPr>
        </p:nvSpPr>
        <p:spPr/>
        <p:txBody>
          <a:bodyPr rtlCol="0"/>
          <a:lstStyle/>
          <a:p>
            <a:endParaRPr kumimoji="1" lang="ja-JP" altLang="en-US"/>
          </a:p>
        </p:txBody>
      </p:sp>
      <p:sp>
        <p:nvSpPr>
          <p:cNvPr id="16" name="テキスト プレースホルダー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
        <p:nvSpPr>
          <p:cNvPr id="15" name="テキスト プレースホルダー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C69EC551-E46D-0E4E-8155-3240B3A22310}" type="datetimeFigureOut">
              <a:rPr kumimoji="1" lang="ja-JP" altLang="en-US" smtClean="0"/>
              <a:t>2019/3/5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lvl1pPr>
              <a:defRPr>
                <a:solidFill>
                  <a:srgbClr val="FFFFFF"/>
                </a:solidFill>
              </a:defRPr>
            </a:lvl1pPr>
          </a:lstStyle>
          <a:p>
            <a:fld id="{22946CA8-B2D4-4541-A99E-104EE22D6E2A}" type="slidenum">
              <a:rPr kumimoji="1" lang="ja-JP" altLang="en-US" smtClean="0"/>
              <a:t>‹#›</a:t>
            </a:fld>
            <a:endParaRPr kumimoji="1" lang="ja-JP" alt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69EC551-E46D-0E4E-8155-3240B3A22310}" type="datetimeFigureOut">
              <a:rPr kumimoji="1" lang="ja-JP" altLang="en-US" smtClean="0"/>
              <a:t>2019/3/5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0" y="6248400"/>
            <a:ext cx="533400" cy="381000"/>
          </a:xfrm>
        </p:spPr>
        <p:txBody>
          <a:bodyPr/>
          <a:lstStyle>
            <a:lvl1pPr>
              <a:defRPr>
                <a:solidFill>
                  <a:schemeClr val="tx2"/>
                </a:solidFill>
              </a:defRPr>
            </a:lvl1pPr>
          </a:lstStyle>
          <a:p>
            <a:fld id="{22946CA8-B2D4-4541-A99E-104EE22D6E2A}" type="slidenum">
              <a:rPr kumimoji="1" lang="ja-JP" altLang="en-US" smtClean="0"/>
              <a:t>‹#›</a:t>
            </a:fld>
            <a:endParaRPr kumimoji="1" lang="ja-JP" alt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3050"/>
            <a:ext cx="8077200" cy="869950"/>
          </a:xfrm>
        </p:spPr>
        <p:txBody>
          <a:bodyPr anchor="ctr"/>
          <a:lstStyle>
            <a:lvl1pPr algn="l">
              <a:buNone/>
              <a:defRPr sz="4400" b="0"/>
            </a:lvl1p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C69EC551-E46D-0E4E-8155-3240B3A22310}" type="datetimeFigureOut">
              <a:rPr kumimoji="1" lang="ja-JP" altLang="en-US" smtClean="0"/>
              <a:t>2019/3/5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solidFill>
                  <a:srgbClr val="FFFFFF"/>
                </a:solidFill>
              </a:defRPr>
            </a:lvl1pPr>
          </a:lstStyle>
          <a:p>
            <a:fld id="{22946CA8-B2D4-4541-A99E-104EE22D6E2A}" type="slidenum">
              <a:rPr kumimoji="1" lang="ja-JP" altLang="en-US" smtClean="0"/>
              <a:t>‹#›</a:t>
            </a:fld>
            <a:endParaRPr kumimoji="1" lang="ja-JP" altLang="en-US"/>
          </a:p>
        </p:txBody>
      </p:sp>
      <p:sp>
        <p:nvSpPr>
          <p:cNvPr id="3" name="テキスト プレースホルダー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9" name="コンテンツ プレースホルダー 8"/>
          <p:cNvSpPr>
            <a:spLocks noGrp="1"/>
          </p:cNvSpPr>
          <p:nvPr>
            <p:ph sz="quarter" idx="1"/>
          </p:nvPr>
        </p:nvSpPr>
        <p:spPr>
          <a:xfrm>
            <a:off x="2362200" y="1752600"/>
            <a:ext cx="6400800" cy="4419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3">
        <a:schemeClr val="bg2"/>
      </p:bgRef>
    </p:bg>
    <p:spTree>
      <p:nvGrpSpPr>
        <p:cNvPr id="1" name=""/>
        <p:cNvGrpSpPr/>
        <p:nvPr/>
      </p:nvGrpSpPr>
      <p:grpSpPr>
        <a:xfrm>
          <a:off x="0" y="0"/>
          <a:ext cx="0" cy="0"/>
          <a:chOff x="0" y="0"/>
          <a:chExt cx="0" cy="0"/>
        </a:xfrm>
      </p:grpSpPr>
      <p:sp>
        <p:nvSpPr>
          <p:cNvPr id="4" name="テキスト プレースホルダー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smtClean="0"/>
              <a:t>マスター テキストの書式設定</a:t>
            </a:r>
          </a:p>
        </p:txBody>
      </p:sp>
      <p:sp>
        <p:nvSpPr>
          <p:cNvPr id="8" name="正方形/長方形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ja-JP" altLang="en-US" smtClean="0"/>
              <a:t>マスター タイトルの書式設定</a:t>
            </a:r>
            <a:endParaRPr kumimoji="0" lang="en-US"/>
          </a:p>
        </p:txBody>
      </p:sp>
      <p:sp>
        <p:nvSpPr>
          <p:cNvPr id="11" name="正方形/長方形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付プレースホルダー 11"/>
          <p:cNvSpPr>
            <a:spLocks noGrp="1"/>
          </p:cNvSpPr>
          <p:nvPr>
            <p:ph type="dt" sz="half" idx="10"/>
          </p:nvPr>
        </p:nvSpPr>
        <p:spPr>
          <a:xfrm>
            <a:off x="6248400" y="6248400"/>
            <a:ext cx="2667000" cy="365125"/>
          </a:xfrm>
        </p:spPr>
        <p:txBody>
          <a:bodyPr rtlCol="0"/>
          <a:lstStyle/>
          <a:p>
            <a:fld id="{C69EC551-E46D-0E4E-8155-3240B3A22310}" type="datetimeFigureOut">
              <a:rPr kumimoji="1" lang="ja-JP" altLang="en-US" smtClean="0"/>
              <a:t>2019/3/5</a:t>
            </a:fld>
            <a:endParaRPr kumimoji="1" lang="ja-JP" altLang="en-US"/>
          </a:p>
        </p:txBody>
      </p:sp>
      <p:sp>
        <p:nvSpPr>
          <p:cNvPr id="13" name="スライド番号プレースホルダー 12"/>
          <p:cNvSpPr>
            <a:spLocks noGrp="1"/>
          </p:cNvSpPr>
          <p:nvPr>
            <p:ph type="sldNum" sz="quarter" idx="11"/>
          </p:nvPr>
        </p:nvSpPr>
        <p:spPr>
          <a:xfrm>
            <a:off x="0" y="4667249"/>
            <a:ext cx="1447800" cy="663578"/>
          </a:xfrm>
        </p:spPr>
        <p:txBody>
          <a:bodyPr rtlCol="0"/>
          <a:lstStyle>
            <a:lvl1pPr>
              <a:defRPr sz="2800"/>
            </a:lvl1pPr>
          </a:lstStyle>
          <a:p>
            <a:fld id="{22946CA8-B2D4-4541-A99E-104EE22D6E2A}" type="slidenum">
              <a:rPr kumimoji="1" lang="ja-JP" altLang="en-US" smtClean="0"/>
              <a:t>‹#›</a:t>
            </a:fld>
            <a:endParaRPr kumimoji="1" lang="ja-JP" altLang="en-US"/>
          </a:p>
        </p:txBody>
      </p:sp>
      <p:sp>
        <p:nvSpPr>
          <p:cNvPr id="14" name="フッター プレースホルダー 13"/>
          <p:cNvSpPr>
            <a:spLocks noGrp="1"/>
          </p:cNvSpPr>
          <p:nvPr>
            <p:ph type="ftr" sz="quarter" idx="12"/>
          </p:nvPr>
        </p:nvSpPr>
        <p:spPr>
          <a:xfrm>
            <a:off x="1600200" y="6248206"/>
            <a:ext cx="4572000" cy="365125"/>
          </a:xfrm>
        </p:spPr>
        <p:txBody>
          <a:bodyPr rtlCol="0"/>
          <a:lstStyle/>
          <a:p>
            <a:endParaRPr kumimoji="1" lang="ja-JP" altLang="en-US"/>
          </a:p>
        </p:txBody>
      </p:sp>
      <p:sp>
        <p:nvSpPr>
          <p:cNvPr id="3" name="図プレースホルダー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ja-JP" altLang="en-US" smtClean="0"/>
              <a:t>プレースホルダーまでドラッグするかアイコンをクリックして図を追加</a:t>
            </a:r>
            <a:endParaRPr kumimoji="0" lang="en-US" dirty="0"/>
          </a:p>
        </p:txBody>
      </p:sp>
    </p:spTree>
  </p:cSld>
  <p:clrMapOvr>
    <a:overrideClrMapping bg1="lt1" tx1="dk1" bg2="lt2" tx2="dk2" accent1="accent1" accent2="accent2" accent3="accent3" accent4="accent4" accent5="accent5" accent6="accent6" hlink="hlink" folHlink="folHlink"/>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609600" y="228600"/>
            <a:ext cx="8153400" cy="990600"/>
          </a:xfrm>
          <a:prstGeom prst="rect">
            <a:avLst/>
          </a:prstGeom>
        </p:spPr>
        <p:txBody>
          <a:bodyPr vert="horz" anchor="ctr">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69EC551-E46D-0E4E-8155-3240B3A22310}" type="datetimeFigureOut">
              <a:rPr kumimoji="1" lang="ja-JP" altLang="en-US" smtClean="0"/>
              <a:t>2019/3/5</a:t>
            </a:fld>
            <a:endParaRPr kumimoji="1" lang="ja-JP" altLang="en-US"/>
          </a:p>
        </p:txBody>
      </p:sp>
      <p:sp>
        <p:nvSpPr>
          <p:cNvPr id="3" name="フッター プレースホルダー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kumimoji="1" lang="ja-JP" altLang="en-US"/>
          </a:p>
        </p:txBody>
      </p:sp>
      <p:sp>
        <p:nvSpPr>
          <p:cNvPr id="7" name="正方形/長方形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正方形/長方形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スライド番号プレースホルダー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2946CA8-B2D4-4541-A99E-104EE22D6E2A}"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spd="slow">
    <p:wipe/>
  </p:transition>
  <p:txStyles>
    <p:titleStyle>
      <a:lvl1pPr algn="l" rtl="0" eaLnBrk="1" latinLnBrk="0" hangingPunct="1">
        <a:spcBef>
          <a:spcPct val="0"/>
        </a:spcBef>
        <a:buNone/>
        <a:defRPr kumimoji="1"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1"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1"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1"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1"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1"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kumimoji="1" lang="en-US" altLang="ja-JP" dirty="0" smtClean="0"/>
              <a:t/>
            </a:r>
            <a:br>
              <a:rPr kumimoji="1" lang="en-US" altLang="ja-JP" dirty="0" smtClean="0"/>
            </a:br>
            <a:r>
              <a:rPr lang="en-US" altLang="ja-JP" dirty="0"/>
              <a:t/>
            </a:r>
            <a:br>
              <a:rPr lang="en-US" altLang="ja-JP" dirty="0"/>
            </a:br>
            <a:r>
              <a:rPr lang="en-US" altLang="ja-JP" dirty="0" smtClean="0"/>
              <a:t/>
            </a:r>
            <a:br>
              <a:rPr lang="en-US" altLang="ja-JP" dirty="0" smtClean="0"/>
            </a:br>
            <a:endParaRPr kumimoji="1" lang="ja-JP" altLang="en-US" dirty="0"/>
          </a:p>
        </p:txBody>
      </p:sp>
      <p:sp>
        <p:nvSpPr>
          <p:cNvPr id="3" name="サブタイトル 2"/>
          <p:cNvSpPr>
            <a:spLocks noGrp="1"/>
          </p:cNvSpPr>
          <p:nvPr>
            <p:ph type="subTitle" idx="1"/>
          </p:nvPr>
        </p:nvSpPr>
        <p:spPr/>
        <p:txBody>
          <a:bodyPr/>
          <a:lstStyle/>
          <a:p>
            <a:r>
              <a:rPr kumimoji="1" lang="en-US" altLang="ja-JP" dirty="0" smtClean="0"/>
              <a:t>BUDDY</a:t>
            </a:r>
            <a:r>
              <a:rPr kumimoji="1" lang="ja-JP" altLang="en-US" dirty="0" smtClean="0"/>
              <a:t>報告　発表者　西、各務、タン</a:t>
            </a:r>
            <a:endParaRPr kumimoji="1" lang="ja-JP" altLang="en-US" dirty="0"/>
          </a:p>
        </p:txBody>
      </p:sp>
      <p:sp>
        <p:nvSpPr>
          <p:cNvPr id="4" name="テキスト ボックス 3"/>
          <p:cNvSpPr txBox="1"/>
          <p:nvPr/>
        </p:nvSpPr>
        <p:spPr>
          <a:xfrm>
            <a:off x="255403" y="6194731"/>
            <a:ext cx="1517445" cy="369332"/>
          </a:xfrm>
          <a:prstGeom prst="rect">
            <a:avLst/>
          </a:prstGeom>
          <a:noFill/>
        </p:spPr>
        <p:txBody>
          <a:bodyPr wrap="square" rtlCol="0">
            <a:spAutoFit/>
          </a:bodyPr>
          <a:lstStyle/>
          <a:p>
            <a:r>
              <a:rPr kumimoji="1" lang="en-US" altLang="ja-JP" dirty="0" smtClean="0"/>
              <a:t>2018/03/08</a:t>
            </a:r>
            <a:endParaRPr kumimoji="1" lang="ja-JP" altLang="en-US" dirty="0"/>
          </a:p>
        </p:txBody>
      </p:sp>
      <p:sp>
        <p:nvSpPr>
          <p:cNvPr id="5" name="テキスト ボックス 4"/>
          <p:cNvSpPr txBox="1"/>
          <p:nvPr/>
        </p:nvSpPr>
        <p:spPr>
          <a:xfrm>
            <a:off x="6705600" y="6333067"/>
            <a:ext cx="184666" cy="369332"/>
          </a:xfrm>
          <a:prstGeom prst="rect">
            <a:avLst/>
          </a:prstGeom>
          <a:noFill/>
        </p:spPr>
        <p:txBody>
          <a:bodyPr wrap="none" rtlCol="0">
            <a:spAutoFit/>
          </a:bodyPr>
          <a:lstStyle/>
          <a:p>
            <a:endParaRPr kumimoji="1" lang="ja-JP" altLang="en-US" dirty="0"/>
          </a:p>
        </p:txBody>
      </p:sp>
    </p:spTree>
    <p:extLst>
      <p:ext uri="{BB962C8B-B14F-4D97-AF65-F5344CB8AC3E}">
        <p14:creationId xmlns:p14="http://schemas.microsoft.com/office/powerpoint/2010/main" val="212181721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初回の感想</a:t>
            </a:r>
            <a:r>
              <a:rPr lang="en-US" altLang="ja-JP" dirty="0" smtClean="0"/>
              <a:t>②</a:t>
            </a:r>
            <a:endParaRPr kumimoji="1" lang="ja-JP" altLang="en-US" dirty="0"/>
          </a:p>
        </p:txBody>
      </p:sp>
      <p:graphicFrame>
        <p:nvGraphicFramePr>
          <p:cNvPr id="4" name="コンテンツ プレースホルダー 3"/>
          <p:cNvGraphicFramePr>
            <a:graphicFrameLocks noGrp="1"/>
          </p:cNvGraphicFramePr>
          <p:nvPr>
            <p:ph sz="quarter" idx="1"/>
            <p:extLst>
              <p:ext uri="{D42A27DB-BD31-4B8C-83A1-F6EECF244321}">
                <p14:modId xmlns:p14="http://schemas.microsoft.com/office/powerpoint/2010/main" val="1925927807"/>
              </p:ext>
            </p:extLst>
          </p:nvPr>
        </p:nvGraphicFramePr>
        <p:xfrm>
          <a:off x="154304" y="1600200"/>
          <a:ext cx="8890289"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245964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初回のあと</a:t>
            </a:r>
            <a:endParaRPr kumimoji="1" lang="ja-JP" altLang="en-US" dirty="0"/>
          </a:p>
        </p:txBody>
      </p:sp>
      <p:graphicFrame>
        <p:nvGraphicFramePr>
          <p:cNvPr id="6" name="コンテンツ プレースホルダー 5"/>
          <p:cNvGraphicFramePr>
            <a:graphicFrameLocks noGrp="1"/>
          </p:cNvGraphicFramePr>
          <p:nvPr>
            <p:ph sz="quarter" idx="1"/>
            <p:extLst>
              <p:ext uri="{D42A27DB-BD31-4B8C-83A1-F6EECF244321}">
                <p14:modId xmlns:p14="http://schemas.microsoft.com/office/powerpoint/2010/main" val="1931138474"/>
              </p:ext>
            </p:extLst>
          </p:nvPr>
        </p:nvGraphicFramePr>
        <p:xfrm>
          <a:off x="154304" y="1555960"/>
          <a:ext cx="8989695" cy="3429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テキスト ボックス 6"/>
          <p:cNvSpPr txBox="1"/>
          <p:nvPr/>
        </p:nvSpPr>
        <p:spPr>
          <a:xfrm>
            <a:off x="510390" y="4866777"/>
            <a:ext cx="7847307" cy="2215991"/>
          </a:xfrm>
          <a:prstGeom prst="rect">
            <a:avLst/>
          </a:prstGeom>
          <a:noFill/>
        </p:spPr>
        <p:txBody>
          <a:bodyPr wrap="square" rtlCol="0">
            <a:spAutoFit/>
          </a:bodyPr>
          <a:lstStyle/>
          <a:p>
            <a:pPr marL="285750" indent="-285750">
              <a:buFont typeface="Wingdings" charset="2"/>
              <a:buChar char="u"/>
            </a:pPr>
            <a:r>
              <a:rPr kumimoji="1" lang="ja-JP" altLang="en-US" sz="2000" dirty="0" smtClean="0"/>
              <a:t>もし１対１だったら、日本人側（多分留学生側も）は気張り続け、本当の友人のような気楽な関係性（見返りを求めない</a:t>
            </a:r>
            <a:r>
              <a:rPr lang="ja-JP" altLang="en-US" sz="2000" dirty="0" smtClean="0"/>
              <a:t>関係性）</a:t>
            </a:r>
            <a:r>
              <a:rPr kumimoji="1" lang="ja-JP" altLang="en-US" sz="2000" dirty="0" smtClean="0"/>
              <a:t>は築けなかったかもしれない。</a:t>
            </a:r>
            <a:r>
              <a:rPr kumimoji="1" lang="en-US" altLang="ja-JP" sz="2000" dirty="0" smtClean="0"/>
              <a:t>3</a:t>
            </a:r>
            <a:r>
              <a:rPr kumimoji="1" lang="ja-JP" altLang="en-US" sz="2000" dirty="0" smtClean="0"/>
              <a:t>人だったから良かった。</a:t>
            </a:r>
            <a:endParaRPr kumimoji="1" lang="en-US" altLang="ja-JP" sz="2000" dirty="0" smtClean="0"/>
          </a:p>
          <a:p>
            <a:pPr marL="285750" indent="-285750">
              <a:buFont typeface="Wingdings" charset="2"/>
              <a:buChar char="u"/>
            </a:pPr>
            <a:r>
              <a:rPr kumimoji="1" lang="ja-JP" altLang="en-US" sz="2000" dirty="0" smtClean="0"/>
              <a:t>注意した点は、タンさんが何か話そうとしている時はしっかり耳を傾けること、うまく話せなかったり、こちらが聞き取れなくても途中で諦めないこと。</a:t>
            </a:r>
            <a:endParaRPr kumimoji="1" lang="en-US" altLang="ja-JP" sz="2000" dirty="0" smtClean="0"/>
          </a:p>
          <a:p>
            <a:endParaRPr kumimoji="1" lang="ja-JP" altLang="en-US" dirty="0"/>
          </a:p>
        </p:txBody>
      </p:sp>
    </p:spTree>
    <p:extLst>
      <p:ext uri="{BB962C8B-B14F-4D97-AF65-F5344CB8AC3E}">
        <p14:creationId xmlns:p14="http://schemas.microsoft.com/office/powerpoint/2010/main" val="80437852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印象的だった出来事・</a:t>
            </a:r>
            <a:r>
              <a:rPr lang="ja-JP" altLang="en-US" dirty="0" smtClean="0"/>
              <a:t>変化</a:t>
            </a:r>
            <a:r>
              <a:rPr lang="en-US" altLang="ja-JP" dirty="0" smtClean="0"/>
              <a:t>①</a:t>
            </a:r>
            <a:endParaRPr kumimoji="1" lang="ja-JP" altLang="en-US" dirty="0"/>
          </a:p>
        </p:txBody>
      </p:sp>
      <p:sp>
        <p:nvSpPr>
          <p:cNvPr id="3" name="コンテンツ プレースホルダー 2"/>
          <p:cNvSpPr>
            <a:spLocks noGrp="1"/>
          </p:cNvSpPr>
          <p:nvPr>
            <p:ph sz="quarter" idx="1"/>
          </p:nvPr>
        </p:nvSpPr>
        <p:spPr>
          <a:xfrm>
            <a:off x="457200" y="1744133"/>
            <a:ext cx="8229600" cy="4735411"/>
          </a:xfrm>
        </p:spPr>
        <p:txBody>
          <a:bodyPr>
            <a:noAutofit/>
          </a:bodyPr>
          <a:lstStyle/>
          <a:p>
            <a:pPr>
              <a:buFont typeface="Wingdings" charset="2"/>
              <a:buChar char="p"/>
            </a:pPr>
            <a:r>
              <a:rPr lang="ja-JP" altLang="en-US" sz="2200" dirty="0" smtClean="0"/>
              <a:t>待ち合わせ場所について</a:t>
            </a:r>
            <a:endParaRPr lang="en-US" altLang="ja-JP" sz="2200" dirty="0" smtClean="0"/>
          </a:p>
          <a:p>
            <a:pPr marL="0" indent="0">
              <a:buNone/>
            </a:pPr>
            <a:r>
              <a:rPr lang="ja-JP" altLang="ja-JP" sz="2200" dirty="0" smtClean="0"/>
              <a:t>　</a:t>
            </a:r>
            <a:r>
              <a:rPr kumimoji="1" lang="ja-JP" altLang="en-US" sz="2200" dirty="0" smtClean="0"/>
              <a:t>第</a:t>
            </a:r>
            <a:r>
              <a:rPr kumimoji="1" lang="en-US" altLang="ja-JP" sz="2200" dirty="0" smtClean="0"/>
              <a:t>2</a:t>
            </a:r>
            <a:r>
              <a:rPr kumimoji="1" lang="ja-JP" altLang="en-US" sz="2200" dirty="0" smtClean="0"/>
              <a:t>回　神田駅集合で一緒に浅草へ向かう</a:t>
            </a:r>
            <a:endParaRPr kumimoji="1" lang="en-US" altLang="ja-JP" sz="2200" dirty="0" smtClean="0"/>
          </a:p>
          <a:p>
            <a:pPr>
              <a:buFont typeface="Wingdings" charset="2"/>
              <a:buChar char="Ø"/>
            </a:pPr>
            <a:r>
              <a:rPr lang="ja-JP" altLang="en-US" sz="2200" dirty="0" smtClean="0"/>
              <a:t>理由　タンさん自身が浅草駅にたどり着けるか不安を感じていたから。</a:t>
            </a:r>
            <a:endParaRPr lang="en-US" altLang="ja-JP" sz="2200" dirty="0" smtClean="0"/>
          </a:p>
          <a:p>
            <a:pPr marL="0" indent="0">
              <a:buNone/>
            </a:pPr>
            <a:r>
              <a:rPr lang="ja-JP" altLang="en-US" sz="2200" dirty="0" smtClean="0"/>
              <a:t>ところが</a:t>
            </a:r>
            <a:r>
              <a:rPr lang="en-US" altLang="ja-JP" sz="2200" dirty="0" smtClean="0"/>
              <a:t>…</a:t>
            </a:r>
            <a:endParaRPr lang="en-US" altLang="ja-JP" sz="2200" dirty="0"/>
          </a:p>
          <a:p>
            <a:pPr marL="0" indent="0">
              <a:buNone/>
            </a:pPr>
            <a:r>
              <a:rPr lang="ja-JP" altLang="en-US" sz="2200" dirty="0" smtClean="0"/>
              <a:t>　次回からは、原宿駅や横浜駅等、現地集合でも不安を見せなかった。</a:t>
            </a:r>
            <a:endParaRPr lang="en-US" altLang="ja-JP" sz="2200" dirty="0" smtClean="0"/>
          </a:p>
          <a:p>
            <a:pPr>
              <a:buFont typeface="Wingdings" charset="2"/>
              <a:buChar char="v"/>
            </a:pPr>
            <a:r>
              <a:rPr lang="ja-JP" altLang="en-US" sz="2200" dirty="0" smtClean="0"/>
              <a:t>私たちと会わない間に、日本での電車の乗り換えには自信を持てるようになった。</a:t>
            </a:r>
            <a:endParaRPr lang="en-US" altLang="ja-JP" sz="2200" dirty="0" smtClean="0"/>
          </a:p>
          <a:p>
            <a:pPr>
              <a:buFont typeface="Wingdings" charset="2"/>
              <a:buChar char="v"/>
            </a:pPr>
            <a:r>
              <a:rPr lang="ja-JP" altLang="en-US" sz="2200" dirty="0" smtClean="0"/>
              <a:t>一方で、横浜駅の「</a:t>
            </a:r>
            <a:r>
              <a:rPr lang="en-US" altLang="ja-JP" sz="2200" dirty="0" smtClean="0"/>
              <a:t>○×</a:t>
            </a:r>
            <a:r>
              <a:rPr lang="ja-JP" altLang="en-US" sz="2200" dirty="0" smtClean="0"/>
              <a:t>というお店の前」といった待ち合わせはまだ難しい。</a:t>
            </a:r>
            <a:endParaRPr lang="en-US" altLang="ja-JP" sz="2200" dirty="0" smtClean="0"/>
          </a:p>
          <a:p>
            <a:pPr marL="0" indent="0">
              <a:buNone/>
            </a:pPr>
            <a:r>
              <a:rPr lang="ja-JP" altLang="ja-JP" sz="2200" dirty="0"/>
              <a:t>　</a:t>
            </a:r>
            <a:r>
              <a:rPr lang="ja-JP" altLang="en-US" sz="2200" dirty="0" smtClean="0"/>
              <a:t>　しかし自分の力でその場所に来ようとしてくれる。</a:t>
            </a:r>
            <a:endParaRPr kumimoji="1" lang="en-US" altLang="ja-JP" sz="2200" dirty="0" smtClean="0"/>
          </a:p>
          <a:p>
            <a:pPr marL="0" indent="0">
              <a:buNone/>
            </a:pPr>
            <a:r>
              <a:rPr lang="ja-JP" altLang="ja-JP" sz="2000" dirty="0"/>
              <a:t>　</a:t>
            </a:r>
            <a:endParaRPr kumimoji="1" lang="en-US" altLang="ja-JP" sz="2000" dirty="0" smtClean="0"/>
          </a:p>
          <a:p>
            <a:pPr marL="0" indent="0">
              <a:buNone/>
            </a:pPr>
            <a:r>
              <a:rPr lang="ja-JP" altLang="ja-JP" sz="2000" dirty="0"/>
              <a:t>　</a:t>
            </a:r>
            <a:endParaRPr kumimoji="1" lang="ja-JP" altLang="en-US" sz="2000" dirty="0"/>
          </a:p>
        </p:txBody>
      </p:sp>
    </p:spTree>
    <p:extLst>
      <p:ext uri="{BB962C8B-B14F-4D97-AF65-F5344CB8AC3E}">
        <p14:creationId xmlns:p14="http://schemas.microsoft.com/office/powerpoint/2010/main" val="297218018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印象的だった出来事・変化</a:t>
            </a:r>
            <a:r>
              <a:rPr lang="en-US" altLang="ja-JP" dirty="0" smtClean="0"/>
              <a:t>②</a:t>
            </a:r>
            <a:endParaRPr kumimoji="1" lang="ja-JP" altLang="en-US" dirty="0"/>
          </a:p>
        </p:txBody>
      </p:sp>
      <p:sp>
        <p:nvSpPr>
          <p:cNvPr id="3" name="コンテンツ プレースホルダー 2"/>
          <p:cNvSpPr>
            <a:spLocks noGrp="1"/>
          </p:cNvSpPr>
          <p:nvPr>
            <p:ph sz="quarter" idx="1"/>
          </p:nvPr>
        </p:nvSpPr>
        <p:spPr>
          <a:xfrm>
            <a:off x="612648" y="1825734"/>
            <a:ext cx="8153400" cy="4495800"/>
          </a:xfrm>
        </p:spPr>
        <p:txBody>
          <a:bodyPr>
            <a:normAutofit fontScale="92500"/>
          </a:bodyPr>
          <a:lstStyle/>
          <a:p>
            <a:r>
              <a:rPr kumimoji="1" lang="ja-JP" altLang="en-US" dirty="0" smtClean="0"/>
              <a:t>お金の支払いについて</a:t>
            </a:r>
            <a:endParaRPr kumimoji="1" lang="en-US" altLang="ja-JP" dirty="0" smtClean="0"/>
          </a:p>
          <a:p>
            <a:pPr>
              <a:buFont typeface="Wingdings" charset="2"/>
              <a:buChar char="Ø"/>
            </a:pPr>
            <a:r>
              <a:rPr kumimoji="1" lang="ja-JP" altLang="en-US" dirty="0" smtClean="0"/>
              <a:t>基本的に食事代の支払いは各務が行っていた。</a:t>
            </a:r>
            <a:endParaRPr kumimoji="1" lang="en-US" altLang="ja-JP" dirty="0" smtClean="0"/>
          </a:p>
          <a:p>
            <a:pPr marL="0" indent="0">
              <a:buNone/>
            </a:pPr>
            <a:r>
              <a:rPr lang="ja-JP" altLang="en-US" dirty="0" smtClean="0"/>
              <a:t>理由：立て替えの請求を一括にできて楽だから</a:t>
            </a:r>
            <a:endParaRPr lang="en-US" altLang="ja-JP" dirty="0" smtClean="0"/>
          </a:p>
          <a:p>
            <a:pPr>
              <a:buFont typeface="Wingdings" charset="2"/>
              <a:buChar char="Ø"/>
            </a:pPr>
            <a:r>
              <a:rPr kumimoji="1" lang="ja-JP" altLang="en-US" dirty="0" smtClean="0"/>
              <a:t>横浜に行った際、たまたまタンさんが自分でお金を支払う場面があった。</a:t>
            </a:r>
            <a:endParaRPr kumimoji="1" lang="en-US" altLang="ja-JP" dirty="0" smtClean="0"/>
          </a:p>
          <a:p>
            <a:pPr>
              <a:buFont typeface="Wingdings" charset="2"/>
              <a:buChar char="Ø"/>
            </a:pPr>
            <a:r>
              <a:rPr lang="ja-JP" altLang="en-US" dirty="0" smtClean="0"/>
              <a:t>タンさんはきちんと日本円を使いこなせていると感じた。</a:t>
            </a:r>
            <a:endParaRPr lang="en-US" altLang="ja-JP" dirty="0" smtClean="0"/>
          </a:p>
          <a:p>
            <a:pPr>
              <a:buFont typeface="Wingdings" charset="2"/>
              <a:buChar char="Ø"/>
            </a:pPr>
            <a:r>
              <a:rPr kumimoji="1" lang="ja-JP" altLang="en-US" dirty="0" smtClean="0"/>
              <a:t>一方、支払いのような日常的なやりとりをもっと経験させてあげるべきだったのではないかと後悔した。</a:t>
            </a:r>
            <a:endParaRPr kumimoji="1" lang="en-US" altLang="ja-JP" dirty="0" smtClean="0"/>
          </a:p>
          <a:p>
            <a:pPr>
              <a:buFont typeface="Wingdings" charset="2"/>
              <a:buChar char="Ø"/>
            </a:pPr>
            <a:endParaRPr kumimoji="1" lang="ja-JP" altLang="en-US" dirty="0"/>
          </a:p>
        </p:txBody>
      </p:sp>
    </p:spTree>
    <p:extLst>
      <p:ext uri="{BB962C8B-B14F-4D97-AF65-F5344CB8AC3E}">
        <p14:creationId xmlns:p14="http://schemas.microsoft.com/office/powerpoint/2010/main" val="324402733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印象的だった出来事・変化</a:t>
            </a:r>
            <a:r>
              <a:rPr lang="en-US" altLang="ja-JP" dirty="0" smtClean="0"/>
              <a:t>③</a:t>
            </a:r>
            <a:endParaRPr kumimoji="1" lang="ja-JP" altLang="en-US" dirty="0"/>
          </a:p>
        </p:txBody>
      </p:sp>
      <p:sp>
        <p:nvSpPr>
          <p:cNvPr id="3" name="コンテンツ プレースホルダー 2"/>
          <p:cNvSpPr>
            <a:spLocks noGrp="1"/>
          </p:cNvSpPr>
          <p:nvPr>
            <p:ph sz="quarter" idx="1"/>
          </p:nvPr>
        </p:nvSpPr>
        <p:spPr>
          <a:xfrm>
            <a:off x="482083" y="1861344"/>
            <a:ext cx="8153400" cy="4495800"/>
          </a:xfrm>
        </p:spPr>
        <p:txBody>
          <a:bodyPr>
            <a:normAutofit fontScale="92500" lnSpcReduction="10000"/>
          </a:bodyPr>
          <a:lstStyle/>
          <a:p>
            <a:r>
              <a:rPr kumimoji="1" lang="ja-JP" altLang="en-US" dirty="0" smtClean="0"/>
              <a:t>帰宅後に私たちとの会話を振り返ってくれていること</a:t>
            </a:r>
            <a:endParaRPr kumimoji="1" lang="en-US" altLang="ja-JP" dirty="0" smtClean="0"/>
          </a:p>
          <a:p>
            <a:pPr>
              <a:buFont typeface="Wingdings" charset="2"/>
              <a:buChar char="Ø"/>
            </a:pPr>
            <a:r>
              <a:rPr lang="ja-JP" altLang="en-US" dirty="0" smtClean="0"/>
              <a:t>例　次に行く場所を決める際、横浜案がでて、タンさんは行きたそうにしていた。この以前にも横浜案がでたことがあったが、その際はあまり興味がなさそうだった。</a:t>
            </a:r>
            <a:endParaRPr lang="en-US" altLang="ja-JP" dirty="0" smtClean="0"/>
          </a:p>
          <a:p>
            <a:pPr>
              <a:buFont typeface="Wingdings" charset="2"/>
              <a:buChar char="Ø"/>
            </a:pPr>
            <a:r>
              <a:rPr lang="ja-JP" altLang="en-US" dirty="0" smtClean="0"/>
              <a:t>予想ではあるが、以前に横浜案がでた後に、個人的に調べて、横浜がどのような所か知ったからだと思う。</a:t>
            </a:r>
            <a:endParaRPr lang="en-US" altLang="ja-JP" dirty="0" smtClean="0"/>
          </a:p>
          <a:p>
            <a:pPr>
              <a:buFont typeface="Wingdings" charset="2"/>
              <a:buChar char="Ø"/>
            </a:pPr>
            <a:r>
              <a:rPr lang="ja-JP" altLang="en-US" dirty="0" smtClean="0"/>
              <a:t>このように私たちの会話がタンさんの他の生活で影響していることが垣間見られると嬉しい。他方、この一連の心の動きを私たちに言葉で伝えられるようになれたらさらに良いなとも思う。</a:t>
            </a:r>
            <a:endParaRPr kumimoji="1" lang="en-US" altLang="ja-JP" dirty="0" smtClean="0"/>
          </a:p>
        </p:txBody>
      </p:sp>
    </p:spTree>
    <p:extLst>
      <p:ext uri="{BB962C8B-B14F-4D97-AF65-F5344CB8AC3E}">
        <p14:creationId xmlns:p14="http://schemas.microsoft.com/office/powerpoint/2010/main" val="254838110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1932659" y="3204508"/>
            <a:ext cx="5519555" cy="1107070"/>
          </a:xfrm>
        </p:spPr>
        <p:txBody>
          <a:bodyPr>
            <a:normAutofit fontScale="92500"/>
          </a:bodyPr>
          <a:lstStyle/>
          <a:p>
            <a:pPr marL="0" indent="0">
              <a:buNone/>
            </a:pPr>
            <a:r>
              <a:rPr lang="ja-JP" altLang="en-US" sz="6000" b="1" dirty="0" smtClean="0">
                <a:ln w="12700">
                  <a:noFill/>
                  <a:prstDash val="solid"/>
                </a:ln>
                <a:solidFill>
                  <a:srgbClr val="FF0000"/>
                </a:solidFill>
                <a:effectLst>
                  <a:outerShdw blurRad="60007" dist="310007" dir="7680000" sy="30000" kx="1300200" algn="ctr" rotWithShape="0">
                    <a:prstClr val="black">
                      <a:alpha val="32000"/>
                    </a:prstClr>
                  </a:outerShdw>
                </a:effectLst>
              </a:rPr>
              <a:t>タンさんから感想</a:t>
            </a:r>
            <a:endParaRPr kumimoji="1" lang="ja-JP" altLang="en-US" sz="6000" b="1" dirty="0">
              <a:ln w="12700">
                <a:noFill/>
                <a:prstDash val="solid"/>
              </a:ln>
              <a:solidFill>
                <a:srgbClr val="FF0000"/>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2910874785"/>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8" descr="Káº¿t quáº£ hÃ¬nh áº£nh cho kawaii sushi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3" name="AutoShape 10" descr="Káº¿t quáº£ hÃ¬nh áº£nh cho kawaii sushi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4" name="Rectangle 3"/>
          <p:cNvSpPr/>
          <p:nvPr/>
        </p:nvSpPr>
        <p:spPr>
          <a:xfrm>
            <a:off x="612775" y="1581200"/>
            <a:ext cx="7830616" cy="3293209"/>
          </a:xfrm>
          <a:prstGeom prst="rect">
            <a:avLst/>
          </a:prstGeom>
          <a:solidFill>
            <a:schemeClr val="bg1"/>
          </a:solidFill>
          <a:ln w="38100">
            <a:solidFill>
              <a:schemeClr val="tx1"/>
            </a:solidFill>
            <a:prstDash val="dash"/>
          </a:ln>
        </p:spPr>
        <p:txBody>
          <a:bodyPr wrap="square">
            <a:spAutoFit/>
          </a:bodyPr>
          <a:lstStyle/>
          <a:p>
            <a:r>
              <a:rPr lang="ja-JP" altLang="en-US" sz="2600" b="1" dirty="0" smtClean="0"/>
              <a:t>私が最初に各務さんと西さんの</a:t>
            </a:r>
            <a:r>
              <a:rPr lang="en-US" altLang="ja-JP" sz="2600" b="1" dirty="0" smtClean="0"/>
              <a:t>2</a:t>
            </a:r>
            <a:r>
              <a:rPr lang="ja-JP" altLang="en-US" sz="2600" b="1" dirty="0" smtClean="0"/>
              <a:t>人に会った時、私は何を言うべきか心配でした。その当時私は非常にコミュニケーションが苦手でよく聞くことができなかったのです。</a:t>
            </a:r>
            <a:r>
              <a:rPr lang="en-US" altLang="ja-JP" sz="2600" b="1" dirty="0" smtClean="0"/>
              <a:t>2</a:t>
            </a:r>
            <a:r>
              <a:rPr lang="ja-JP" altLang="en-US" sz="2600" b="1" dirty="0" smtClean="0"/>
              <a:t>人はいつも私がもっと話せるようにと話す内容を探してくれました。とても優しいです。例えば次はどこに行きたいか、何を食べたいのか、日本で何が好きですか</a:t>
            </a:r>
            <a:r>
              <a:rPr lang="en-US" altLang="ja-JP" sz="2600" b="1" dirty="0" smtClean="0"/>
              <a:t>......2</a:t>
            </a:r>
            <a:r>
              <a:rPr lang="ja-JP" altLang="en-US" sz="2600" b="1" dirty="0" smtClean="0"/>
              <a:t>回目は緊張しないようにしました。もっと親密になり、もっと話せました。</a:t>
            </a:r>
            <a:endParaRPr lang="vi-VN" sz="2600" b="1" dirty="0"/>
          </a:p>
        </p:txBody>
      </p:sp>
      <p:pic>
        <p:nvPicPr>
          <p:cNvPr id="1040" name="Picture 16" descr="Káº¿t quáº£ hÃ¬nh áº£nh cho neko png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47456" y="3806018"/>
            <a:ext cx="4896544" cy="369641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75" y="138844"/>
            <a:ext cx="1599729" cy="1417948"/>
          </a:xfrm>
          <a:prstGeom prst="rect">
            <a:avLst/>
          </a:prstGeom>
          <a:noFill/>
        </p:spPr>
      </p:pic>
    </p:spTree>
    <p:extLst>
      <p:ext uri="{BB962C8B-B14F-4D97-AF65-F5344CB8AC3E}">
        <p14:creationId xmlns:p14="http://schemas.microsoft.com/office/powerpoint/2010/main" val="1152454089"/>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8" descr="Káº¿t quáº£ hÃ¬nh áº£nh cho kawaii sushi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3" name="AutoShape 10" descr="Káº¿t quáº£ hÃ¬nh áº£nh cho kawaii sushi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3" name="Picture 1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375" y="7937"/>
            <a:ext cx="1599729" cy="1404839"/>
          </a:xfrm>
          <a:prstGeom prst="rect">
            <a:avLst/>
          </a:prstGeom>
          <a:noFill/>
        </p:spPr>
      </p:pic>
      <p:sp>
        <p:nvSpPr>
          <p:cNvPr id="5" name="Rectangle 4"/>
          <p:cNvSpPr/>
          <p:nvPr/>
        </p:nvSpPr>
        <p:spPr>
          <a:xfrm>
            <a:off x="343495" y="1412776"/>
            <a:ext cx="8474227" cy="4185761"/>
          </a:xfrm>
          <a:prstGeom prst="rect">
            <a:avLst/>
          </a:prstGeom>
          <a:solidFill>
            <a:schemeClr val="bg1"/>
          </a:solidFill>
          <a:ln w="38100">
            <a:solidFill>
              <a:schemeClr val="tx1"/>
            </a:solidFill>
            <a:prstDash val="dash"/>
          </a:ln>
        </p:spPr>
        <p:txBody>
          <a:bodyPr wrap="square">
            <a:spAutoFit/>
          </a:bodyPr>
          <a:lstStyle/>
          <a:p>
            <a:r>
              <a:rPr lang="ja-JP" altLang="en-US" sz="2600" b="1" dirty="0" smtClean="0"/>
              <a:t>毎回</a:t>
            </a:r>
            <a:r>
              <a:rPr lang="en-US" altLang="ja-JP" sz="2600" b="1" dirty="0" smtClean="0"/>
              <a:t>2</a:t>
            </a:r>
            <a:r>
              <a:rPr lang="ja-JP" altLang="en-US" sz="2600" b="1" dirty="0" smtClean="0"/>
              <a:t>人は私が簡単に選べるように助けてくれました。その後散歩をしながら最後はミルクティーを飲みながら話します。次はどこへ行くか、そして何か有名な物があるところについて話します。行く日に一緒に決めます。私にとってとても良い思い出となりました。私のために多く場所を探してくれました。</a:t>
            </a:r>
            <a:r>
              <a:rPr lang="ja-JP" altLang="en-US" sz="2800" b="1" dirty="0"/>
              <a:t>でも日本人はとても忙しいことを知っていま</a:t>
            </a:r>
            <a:r>
              <a:rPr lang="ja-JP" altLang="en-US" sz="2800" b="1" dirty="0" smtClean="0"/>
              <a:t>す</a:t>
            </a:r>
            <a:r>
              <a:rPr lang="ja-JP" altLang="en-US" sz="2600" b="1" dirty="0" smtClean="0"/>
              <a:t>。私のために時間を作ってくれて、とても嬉しく感謝しています。</a:t>
            </a:r>
            <a:r>
              <a:rPr lang="en-US" altLang="ja-JP" sz="2600" b="1" dirty="0" smtClean="0"/>
              <a:t>2</a:t>
            </a:r>
            <a:r>
              <a:rPr lang="ja-JP" altLang="en-US" sz="2600" b="1" dirty="0" smtClean="0"/>
              <a:t>人は学ぶどうきを私に与えてくれました。</a:t>
            </a:r>
            <a:r>
              <a:rPr lang="ja-JP" altLang="en-US" sz="2800" b="1" dirty="0"/>
              <a:t>そのおかげで</a:t>
            </a:r>
            <a:r>
              <a:rPr lang="ja-JP" altLang="en-US" sz="2800" b="1" dirty="0" smtClean="0"/>
              <a:t>日</a:t>
            </a:r>
            <a:r>
              <a:rPr lang="ja-JP" altLang="en-US" sz="2800" b="1" dirty="0"/>
              <a:t>本人とのコミュニケーションには少しではありますが</a:t>
            </a:r>
            <a:r>
              <a:rPr lang="ja-JP" altLang="en-US" sz="2600" b="1" dirty="0" smtClean="0"/>
              <a:t>が上達しました。</a:t>
            </a:r>
            <a:endParaRPr lang="vi-VN" sz="2600" dirty="0"/>
          </a:p>
        </p:txBody>
      </p:sp>
      <p:pic>
        <p:nvPicPr>
          <p:cNvPr id="1040" name="Picture 16" descr="Káº¿t quáº£ hÃ¬nh áº£nh cho neko png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43295" y="3933056"/>
            <a:ext cx="4896544" cy="36964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42255177"/>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8" descr="Káº¿t quáº£ hÃ¬nh áº£nh cho kawaii sushi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3" name="AutoShape 10" descr="Káº¿t quáº£ hÃ¬nh áº£nh cho kawaii sushi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2056" name="Picture 8" descr="Káº¿t quáº£ hÃ¬nh áº£nh cho cute bowing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71244" y="2818331"/>
            <a:ext cx="3048000" cy="304800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loud 5"/>
          <p:cNvSpPr/>
          <p:nvPr/>
        </p:nvSpPr>
        <p:spPr>
          <a:xfrm>
            <a:off x="1403648" y="980728"/>
            <a:ext cx="6480720" cy="2376264"/>
          </a:xfrm>
          <a:prstGeom prst="cloud">
            <a:avLst/>
          </a:prstGeom>
          <a:solidFill>
            <a:srgbClr val="FFC1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rPr>
              <a:t> 各務さん西さんありがとうございます。 </a:t>
            </a:r>
            <a:endParaRPr lang="ja-JP" altLang="en-US" sz="2800" b="1" dirty="0">
              <a:solidFill>
                <a:schemeClr val="tx1"/>
              </a:solidFill>
            </a:endParaRPr>
          </a:p>
        </p:txBody>
      </p:sp>
      <p:pic>
        <p:nvPicPr>
          <p:cNvPr id="15" name="Picture 8" descr="Káº¿t quáº£ hÃ¬nh áº£nh cho cute bowing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794100"/>
            <a:ext cx="3048000" cy="3048001"/>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8" descr="Káº¿t quáº£ hÃ¬nh áº£nh cho cute bowing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818331"/>
            <a:ext cx="3048000" cy="3048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00322884"/>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1906429" y="3107714"/>
            <a:ext cx="5310254" cy="1011241"/>
          </a:xfrm>
        </p:spPr>
        <p:txBody>
          <a:bodyPr>
            <a:normAutofit/>
          </a:bodyPr>
          <a:lstStyle/>
          <a:p>
            <a:pPr marL="0" indent="0">
              <a:buNone/>
            </a:pPr>
            <a:r>
              <a:rPr kumimoji="1" lang="ja-JP" altLang="en-US" sz="5400" dirty="0" smtClean="0">
                <a:solidFill>
                  <a:srgbClr val="FF6600"/>
                </a:solidFill>
                <a:effectLst>
                  <a:outerShdw blurRad="60007" dist="310007" dir="7680000" sy="30000" kx="1300200" algn="ctr" rotWithShape="0">
                    <a:prstClr val="black">
                      <a:alpha val="32000"/>
                    </a:prstClr>
                  </a:outerShdw>
                </a:effectLst>
              </a:rPr>
              <a:t>西、各務から感想</a:t>
            </a:r>
            <a:endParaRPr kumimoji="1" lang="ja-JP" altLang="en-US" sz="5400" dirty="0">
              <a:solidFill>
                <a:srgbClr val="FF6600"/>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424467017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発表の予定</a:t>
            </a:r>
            <a:endParaRPr kumimoji="1" lang="ja-JP" altLang="en-US" dirty="0"/>
          </a:p>
        </p:txBody>
      </p:sp>
      <p:sp>
        <p:nvSpPr>
          <p:cNvPr id="3" name="コンテンツ プレースホルダー 2"/>
          <p:cNvSpPr>
            <a:spLocks noGrp="1"/>
          </p:cNvSpPr>
          <p:nvPr>
            <p:ph sz="quarter" idx="1"/>
          </p:nvPr>
        </p:nvSpPr>
        <p:spPr>
          <a:xfrm>
            <a:off x="612648" y="1920098"/>
            <a:ext cx="5078494" cy="3623278"/>
          </a:xfrm>
        </p:spPr>
        <p:txBody>
          <a:bodyPr>
            <a:noAutofit/>
          </a:bodyPr>
          <a:lstStyle/>
          <a:p>
            <a:pPr>
              <a:buFont typeface="Wingdings" charset="2"/>
              <a:buChar char="p"/>
            </a:pPr>
            <a:r>
              <a:rPr kumimoji="1" lang="ja-JP" altLang="en-US" sz="3200" dirty="0" smtClean="0"/>
              <a:t>タンさんと出掛けた場所</a:t>
            </a:r>
            <a:endParaRPr kumimoji="1" lang="en-US" altLang="ja-JP" sz="3200" dirty="0" smtClean="0"/>
          </a:p>
          <a:p>
            <a:pPr>
              <a:buFont typeface="Wingdings" charset="2"/>
              <a:buChar char="v"/>
            </a:pPr>
            <a:r>
              <a:rPr lang="ja-JP" altLang="ja-JP" sz="3200" dirty="0" smtClean="0"/>
              <a:t>　</a:t>
            </a:r>
            <a:r>
              <a:rPr lang="ja-JP" altLang="en-US" sz="3200" dirty="0" smtClean="0"/>
              <a:t>写真</a:t>
            </a:r>
            <a:endParaRPr lang="en-US" altLang="ja-JP" sz="3200" dirty="0" smtClean="0"/>
          </a:p>
          <a:p>
            <a:pPr>
              <a:buFont typeface="Wingdings" charset="2"/>
              <a:buChar char="p"/>
            </a:pPr>
            <a:r>
              <a:rPr lang="ja-JP" altLang="en-US" sz="3200" dirty="0" smtClean="0"/>
              <a:t>初回の感想、初回のあと</a:t>
            </a:r>
            <a:endParaRPr lang="en-US" altLang="ja-JP" sz="3200" dirty="0" smtClean="0"/>
          </a:p>
          <a:p>
            <a:pPr>
              <a:buFont typeface="Wingdings" charset="2"/>
              <a:buChar char="p"/>
            </a:pPr>
            <a:r>
              <a:rPr kumimoji="1" lang="ja-JP" altLang="en-US" sz="3200" dirty="0" smtClean="0"/>
              <a:t>印象的だった出来事、変化</a:t>
            </a:r>
            <a:endParaRPr kumimoji="1" lang="en-US" altLang="ja-JP" sz="3200" dirty="0" smtClean="0"/>
          </a:p>
          <a:p>
            <a:pPr>
              <a:buFont typeface="Wingdings" charset="2"/>
              <a:buChar char="p"/>
            </a:pPr>
            <a:r>
              <a:rPr lang="ja-JP" altLang="en-US" sz="3200" dirty="0" smtClean="0"/>
              <a:t>タンさんから感想</a:t>
            </a:r>
            <a:endParaRPr lang="en-US" altLang="ja-JP" sz="3200" dirty="0" smtClean="0"/>
          </a:p>
          <a:p>
            <a:pPr>
              <a:buFont typeface="Wingdings" charset="2"/>
              <a:buChar char="p"/>
            </a:pPr>
            <a:r>
              <a:rPr kumimoji="1" lang="ja-JP" altLang="en-US" sz="3200" dirty="0" smtClean="0"/>
              <a:t>西、各務から感想</a:t>
            </a:r>
            <a:endParaRPr kumimoji="1" lang="en-US" altLang="ja-JP" sz="3200" dirty="0" smtClean="0"/>
          </a:p>
          <a:p>
            <a:endParaRPr kumimoji="1" lang="ja-JP" altLang="en-US" sz="3200" dirty="0"/>
          </a:p>
        </p:txBody>
      </p:sp>
    </p:spTree>
    <p:extLst>
      <p:ext uri="{BB962C8B-B14F-4D97-AF65-F5344CB8AC3E}">
        <p14:creationId xmlns:p14="http://schemas.microsoft.com/office/powerpoint/2010/main" val="45576131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西</a:t>
            </a:r>
            <a:endParaRPr kumimoji="1" lang="ja-JP" altLang="en-US" dirty="0"/>
          </a:p>
        </p:txBody>
      </p:sp>
      <p:sp>
        <p:nvSpPr>
          <p:cNvPr id="3" name="コンテンツ プレースホルダー 2"/>
          <p:cNvSpPr>
            <a:spLocks noGrp="1"/>
          </p:cNvSpPr>
          <p:nvPr>
            <p:ph sz="quarter" idx="1"/>
          </p:nvPr>
        </p:nvSpPr>
        <p:spPr>
          <a:xfrm>
            <a:off x="612648" y="1659550"/>
            <a:ext cx="8153400" cy="4495800"/>
          </a:xfrm>
          <a:ln w="57150" cmpd="sng">
            <a:solidFill>
              <a:srgbClr val="FF6600"/>
            </a:solidFill>
            <a:prstDash val="dash"/>
          </a:ln>
        </p:spPr>
        <p:txBody>
          <a:bodyPr>
            <a:normAutofit/>
          </a:bodyPr>
          <a:lstStyle/>
          <a:p>
            <a:pPr marL="0" indent="0">
              <a:buNone/>
            </a:pPr>
            <a:r>
              <a:rPr kumimoji="1" lang="ja-JP" altLang="en-US" dirty="0" smtClean="0"/>
              <a:t>まず最初に、私はタンさん、各務さんに出会えて本当に良かったと感じています。</a:t>
            </a:r>
            <a:endParaRPr kumimoji="1" lang="en-US" altLang="ja-JP" dirty="0" smtClean="0"/>
          </a:p>
          <a:p>
            <a:pPr marL="0" indent="0">
              <a:buNone/>
            </a:pPr>
            <a:r>
              <a:rPr lang="ja-JP" altLang="en-US" dirty="0" smtClean="0"/>
              <a:t>歳や住んでいる場所など、大げさに言うと全てが違う二人とはこの</a:t>
            </a:r>
            <a:r>
              <a:rPr lang="en-US" altLang="ja-JP" dirty="0" smtClean="0"/>
              <a:t>BUDDY</a:t>
            </a:r>
            <a:r>
              <a:rPr lang="ja-JP" altLang="en-US" dirty="0" smtClean="0"/>
              <a:t>を通さなかったら、普通の高校生活では、きっと出会うことができなかったからです。</a:t>
            </a:r>
            <a:endParaRPr lang="en-US" altLang="ja-JP" dirty="0" smtClean="0"/>
          </a:p>
          <a:p>
            <a:pPr marL="0" indent="0">
              <a:buNone/>
            </a:pPr>
            <a:r>
              <a:rPr kumimoji="1" lang="ja-JP" altLang="en-US" dirty="0" smtClean="0"/>
              <a:t>全く知らなかったことを知れる機会であり、逆に教える立場になれる機会でもあり、私にとって、とても成長できる時間でした。</a:t>
            </a:r>
            <a:endParaRPr kumimoji="1" lang="ja-JP" altLang="en-US" dirty="0"/>
          </a:p>
        </p:txBody>
      </p:sp>
    </p:spTree>
    <p:extLst>
      <p:ext uri="{BB962C8B-B14F-4D97-AF65-F5344CB8AC3E}">
        <p14:creationId xmlns:p14="http://schemas.microsoft.com/office/powerpoint/2010/main" val="750330413"/>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西</a:t>
            </a:r>
            <a:endParaRPr kumimoji="1" lang="ja-JP" altLang="en-US" dirty="0"/>
          </a:p>
        </p:txBody>
      </p:sp>
      <p:sp>
        <p:nvSpPr>
          <p:cNvPr id="3" name="コンテンツ プレースホルダー 2"/>
          <p:cNvSpPr>
            <a:spLocks noGrp="1"/>
          </p:cNvSpPr>
          <p:nvPr>
            <p:ph sz="quarter" idx="1"/>
          </p:nvPr>
        </p:nvSpPr>
        <p:spPr>
          <a:xfrm>
            <a:off x="612648" y="1980046"/>
            <a:ext cx="8153400" cy="3052913"/>
          </a:xfrm>
          <a:ln w="57150" cmpd="sng">
            <a:solidFill>
              <a:srgbClr val="FF6600"/>
            </a:solidFill>
            <a:prstDash val="dash"/>
          </a:ln>
        </p:spPr>
        <p:txBody>
          <a:bodyPr/>
          <a:lstStyle/>
          <a:p>
            <a:pPr marL="0" indent="0">
              <a:buNone/>
            </a:pPr>
            <a:r>
              <a:rPr lang="ja-JP" altLang="en-US" dirty="0"/>
              <a:t>年上というだけで各務さんに任せっきりにしてしまう場面もあったので</a:t>
            </a:r>
            <a:r>
              <a:rPr lang="ja-JP" altLang="en-US" dirty="0" smtClean="0"/>
              <a:t>、今度は私が任せっきりにしてもらえるような大人な大学生になって</a:t>
            </a:r>
            <a:r>
              <a:rPr lang="en-US" altLang="ja-JP" dirty="0" smtClean="0"/>
              <a:t>BUDDY</a:t>
            </a:r>
            <a:r>
              <a:rPr lang="ja-JP" altLang="en-US" dirty="0" smtClean="0"/>
              <a:t>という素晴らしい企画を守っていけたらと思っています。</a:t>
            </a:r>
            <a:endParaRPr lang="en-US" altLang="ja-JP" dirty="0" smtClean="0"/>
          </a:p>
          <a:p>
            <a:pPr marL="0" indent="0">
              <a:buNone/>
            </a:pPr>
            <a:r>
              <a:rPr lang="ja-JP" altLang="en-US" dirty="0" smtClean="0"/>
              <a:t>タンさん、各務さん短い間でしたがありがとうございました。</a:t>
            </a:r>
            <a:endParaRPr lang="ja-JP" altLang="en-US" dirty="0"/>
          </a:p>
        </p:txBody>
      </p:sp>
    </p:spTree>
    <p:extLst>
      <p:ext uri="{BB962C8B-B14F-4D97-AF65-F5344CB8AC3E}">
        <p14:creationId xmlns:p14="http://schemas.microsoft.com/office/powerpoint/2010/main" val="3429543058"/>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各務</a:t>
            </a:r>
            <a:endParaRPr kumimoji="1" lang="ja-JP" altLang="en-US" dirty="0"/>
          </a:p>
        </p:txBody>
      </p:sp>
      <p:sp>
        <p:nvSpPr>
          <p:cNvPr id="3" name="コンテンツ プレースホルダー 2"/>
          <p:cNvSpPr>
            <a:spLocks noGrp="1"/>
          </p:cNvSpPr>
          <p:nvPr>
            <p:ph sz="quarter" idx="1"/>
          </p:nvPr>
        </p:nvSpPr>
        <p:spPr>
          <a:ln w="57150" cmpd="sng">
            <a:solidFill>
              <a:srgbClr val="FF6600"/>
            </a:solidFill>
            <a:prstDash val="dash"/>
          </a:ln>
        </p:spPr>
        <p:txBody>
          <a:bodyPr>
            <a:normAutofit lnSpcReduction="10000"/>
          </a:bodyPr>
          <a:lstStyle/>
          <a:p>
            <a:pPr marL="0" indent="0">
              <a:buNone/>
            </a:pPr>
            <a:r>
              <a:rPr kumimoji="1" lang="ja-JP" altLang="en-US" dirty="0" smtClean="0"/>
              <a:t>昨年</a:t>
            </a:r>
            <a:r>
              <a:rPr kumimoji="1" lang="en-US" altLang="ja-JP" dirty="0" smtClean="0"/>
              <a:t>10</a:t>
            </a:r>
            <a:r>
              <a:rPr kumimoji="1" lang="ja-JP" altLang="en-US" dirty="0" smtClean="0"/>
              <a:t>月、私の卒業論文の取材で西口先生に初めてお会いしました。その際に西口先生にこの</a:t>
            </a:r>
            <a:r>
              <a:rPr kumimoji="1" lang="en-US" altLang="ja-JP" dirty="0" smtClean="0"/>
              <a:t>BUDDY</a:t>
            </a:r>
            <a:r>
              <a:rPr kumimoji="1" lang="ja-JP" altLang="en-US" dirty="0" smtClean="0"/>
              <a:t>企画にお誘い頂きました。この時までは、このような素敵な出会いが待ち受けているとは想像もしておらず、改めて人との縁の素晴らしさ、大切さを感じています。</a:t>
            </a:r>
            <a:endParaRPr kumimoji="1" lang="en-US" altLang="ja-JP" dirty="0" smtClean="0"/>
          </a:p>
          <a:p>
            <a:pPr marL="0" indent="0">
              <a:buNone/>
            </a:pPr>
            <a:r>
              <a:rPr lang="ja-JP" altLang="en-US" dirty="0" smtClean="0"/>
              <a:t>タンさん、西さんと交流する中で、楽しさは感じるものの、この交流を通して、タンさんにちゃんと良い影響を及ぼしているのか、時給に見合ったことができているのか不安と疑問を持ちました。</a:t>
            </a:r>
            <a:endParaRPr lang="en-US" altLang="ja-JP" dirty="0" smtClean="0"/>
          </a:p>
        </p:txBody>
      </p:sp>
    </p:spTree>
    <p:extLst>
      <p:ext uri="{BB962C8B-B14F-4D97-AF65-F5344CB8AC3E}">
        <p14:creationId xmlns:p14="http://schemas.microsoft.com/office/powerpoint/2010/main" val="20785449"/>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各務</a:t>
            </a:r>
            <a:endParaRPr kumimoji="1" lang="ja-JP" altLang="en-US" dirty="0"/>
          </a:p>
        </p:txBody>
      </p:sp>
      <p:sp>
        <p:nvSpPr>
          <p:cNvPr id="3" name="コンテンツ プレースホルダー 2"/>
          <p:cNvSpPr>
            <a:spLocks noGrp="1"/>
          </p:cNvSpPr>
          <p:nvPr>
            <p:ph sz="quarter" idx="1"/>
          </p:nvPr>
        </p:nvSpPr>
        <p:spPr>
          <a:ln w="57150" cmpd="sng">
            <a:solidFill>
              <a:srgbClr val="FF6600"/>
            </a:solidFill>
            <a:prstDash val="dash"/>
          </a:ln>
        </p:spPr>
        <p:txBody>
          <a:bodyPr>
            <a:noAutofit/>
          </a:bodyPr>
          <a:lstStyle/>
          <a:p>
            <a:pPr marL="0" indent="0">
              <a:buNone/>
            </a:pPr>
            <a:r>
              <a:rPr kumimoji="1" lang="ja-JP" altLang="en-US" sz="2700" dirty="0" smtClean="0"/>
              <a:t>そのような中、タンさんが働く施設の職員の方々からのタンさんへのメッセージカードを見せてもらう機会がありました。それを見て、タンさんが一生懸命働いている姿、勉強している姿が想像できて、心が温かくなりました。</a:t>
            </a:r>
            <a:endParaRPr kumimoji="1" lang="en-US" altLang="ja-JP" sz="2700" dirty="0" smtClean="0"/>
          </a:p>
          <a:p>
            <a:pPr marL="0" indent="0">
              <a:buNone/>
            </a:pPr>
            <a:r>
              <a:rPr kumimoji="1" lang="ja-JP" altLang="en-US" sz="2700" dirty="0" smtClean="0"/>
              <a:t>そして、私たちがやっていることは、タンさんの生活のほんの一部分であって、私のできることはもっと少しであると気づきました。</a:t>
            </a:r>
            <a:endParaRPr kumimoji="1" lang="en-US" altLang="ja-JP" sz="2700" dirty="0" smtClean="0"/>
          </a:p>
          <a:p>
            <a:pPr marL="0" indent="0">
              <a:buNone/>
            </a:pPr>
            <a:r>
              <a:rPr kumimoji="1" lang="ja-JP" altLang="en-US" sz="2700" dirty="0" smtClean="0"/>
              <a:t>つまり、タンさんが少しの時間でも楽しいと思ってくれればそれで充分かもしれないと思うようになりました。</a:t>
            </a:r>
            <a:endParaRPr kumimoji="1" lang="en-US" altLang="ja-JP" sz="2700" dirty="0" smtClean="0"/>
          </a:p>
        </p:txBody>
      </p:sp>
    </p:spTree>
    <p:extLst>
      <p:ext uri="{BB962C8B-B14F-4D97-AF65-F5344CB8AC3E}">
        <p14:creationId xmlns:p14="http://schemas.microsoft.com/office/powerpoint/2010/main" val="2408454426"/>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各務</a:t>
            </a:r>
            <a:endParaRPr kumimoji="1" lang="ja-JP" altLang="en-US" dirty="0"/>
          </a:p>
        </p:txBody>
      </p:sp>
      <p:sp>
        <p:nvSpPr>
          <p:cNvPr id="3" name="コンテンツ プレースホルダー 2"/>
          <p:cNvSpPr>
            <a:spLocks noGrp="1"/>
          </p:cNvSpPr>
          <p:nvPr>
            <p:ph sz="quarter" idx="1"/>
          </p:nvPr>
        </p:nvSpPr>
        <p:spPr>
          <a:ln w="57150" cmpd="sng">
            <a:solidFill>
              <a:srgbClr val="FF6600"/>
            </a:solidFill>
            <a:prstDash val="dash"/>
          </a:ln>
        </p:spPr>
        <p:txBody>
          <a:bodyPr>
            <a:normAutofit lnSpcReduction="10000"/>
          </a:bodyPr>
          <a:lstStyle/>
          <a:p>
            <a:pPr marL="0" indent="0">
              <a:buNone/>
            </a:pPr>
            <a:r>
              <a:rPr lang="ja-JP" altLang="en-US" sz="2700" dirty="0" smtClean="0"/>
              <a:t>また今日</a:t>
            </a:r>
            <a:r>
              <a:rPr lang="ja-JP" altLang="en-US" sz="2700" dirty="0"/>
              <a:t>のタンさんの感想を聞いて、さらに私の心</a:t>
            </a:r>
            <a:r>
              <a:rPr lang="ja-JP" altLang="en-US" sz="2700" dirty="0" smtClean="0"/>
              <a:t>を楽</a:t>
            </a:r>
            <a:r>
              <a:rPr lang="ja-JP" altLang="en-US" sz="2700" dirty="0"/>
              <a:t>にしてもらいました。ですが、完全に疑問が拭えたわけではありません。</a:t>
            </a:r>
            <a:endParaRPr lang="en-US" altLang="ja-JP" sz="2700" dirty="0"/>
          </a:p>
          <a:p>
            <a:pPr marL="0" indent="0">
              <a:buNone/>
            </a:pPr>
            <a:r>
              <a:rPr lang="en-US" altLang="ja-JP" sz="2700" dirty="0"/>
              <a:t>4</a:t>
            </a:r>
            <a:r>
              <a:rPr lang="ja-JP" altLang="en-US" sz="2700" dirty="0"/>
              <a:t>月からは、</a:t>
            </a:r>
            <a:r>
              <a:rPr lang="en-US" altLang="ja-JP" sz="2700" dirty="0"/>
              <a:t>BUDDY</a:t>
            </a:r>
            <a:r>
              <a:rPr lang="ja-JP" altLang="en-US" sz="2700" dirty="0"/>
              <a:t>に直接関わることはできませんが、仕事を通してこの疑問の解決方法を模索</a:t>
            </a:r>
            <a:r>
              <a:rPr lang="ja-JP" altLang="en-US" sz="2700" dirty="0" smtClean="0"/>
              <a:t>していきたいです。</a:t>
            </a:r>
            <a:endParaRPr lang="en-US" altLang="ja-JP" sz="2700" dirty="0"/>
          </a:p>
          <a:p>
            <a:pPr marL="0" indent="0">
              <a:buNone/>
            </a:pPr>
            <a:r>
              <a:rPr lang="ja-JP" altLang="en-US" sz="2700" dirty="0"/>
              <a:t>最後</a:t>
            </a:r>
            <a:r>
              <a:rPr lang="ja-JP" altLang="en-US" sz="2700" dirty="0" smtClean="0"/>
              <a:t>に、タンさん、西さんとの出会いは私にとってかけがえのないものになりました。</a:t>
            </a:r>
            <a:endParaRPr lang="en-US" altLang="ja-JP" sz="2700" dirty="0" smtClean="0"/>
          </a:p>
          <a:p>
            <a:pPr marL="0" indent="0">
              <a:buNone/>
            </a:pPr>
            <a:r>
              <a:rPr lang="ja-JP" altLang="en-US" sz="2700" dirty="0" smtClean="0"/>
              <a:t>タン</a:t>
            </a:r>
            <a:r>
              <a:rPr lang="ja-JP" altLang="en-US" sz="2700" dirty="0"/>
              <a:t>さん、西さん、西口先生、</a:t>
            </a:r>
            <a:r>
              <a:rPr lang="ja-JP" altLang="en-US" sz="2700" dirty="0" smtClean="0"/>
              <a:t>その他関係者</a:t>
            </a:r>
            <a:r>
              <a:rPr lang="ja-JP" altLang="en-US" sz="2700" dirty="0"/>
              <a:t>の</a:t>
            </a:r>
            <a:r>
              <a:rPr lang="ja-JP" altLang="en-US" sz="2700" dirty="0" smtClean="0"/>
              <a:t>皆様</a:t>
            </a:r>
            <a:endParaRPr lang="en-US" altLang="ja-JP" sz="2700" dirty="0" smtClean="0"/>
          </a:p>
          <a:p>
            <a:pPr marL="0" indent="0">
              <a:buNone/>
            </a:pPr>
            <a:r>
              <a:rPr lang="ja-JP" altLang="en-US" sz="2700" dirty="0" smtClean="0"/>
              <a:t>本当</a:t>
            </a:r>
            <a:r>
              <a:rPr lang="ja-JP" altLang="en-US" sz="2700" dirty="0"/>
              <a:t>にありがとうございました</a:t>
            </a:r>
            <a:r>
              <a:rPr lang="ja-JP" altLang="en-US" sz="2700" dirty="0" smtClean="0"/>
              <a:t>。</a:t>
            </a:r>
            <a:endParaRPr lang="en-US" altLang="ja-JP" sz="2700" dirty="0" smtClean="0"/>
          </a:p>
          <a:p>
            <a:pPr marL="0" indent="0">
              <a:buNone/>
            </a:pPr>
            <a:endParaRPr lang="ja-JP" altLang="en-US" sz="2700" dirty="0"/>
          </a:p>
          <a:p>
            <a:endParaRPr kumimoji="1" lang="ja-JP" altLang="en-US" dirty="0"/>
          </a:p>
        </p:txBody>
      </p:sp>
    </p:spTree>
    <p:extLst>
      <p:ext uri="{BB962C8B-B14F-4D97-AF65-F5344CB8AC3E}">
        <p14:creationId xmlns:p14="http://schemas.microsoft.com/office/powerpoint/2010/main" val="2970392002"/>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p:txBody>
          <a:bodyPr/>
          <a:lstStyle/>
          <a:p>
            <a:pPr marL="0" indent="0">
              <a:buNone/>
            </a:pPr>
            <a:r>
              <a:rPr lang="ja-JP" altLang="en-US" dirty="0" smtClean="0"/>
              <a:t>発表は以上となります。</a:t>
            </a:r>
            <a:endParaRPr kumimoji="1" lang="en-US" altLang="ja-JP" dirty="0" smtClean="0"/>
          </a:p>
          <a:p>
            <a:pPr marL="0" indent="0">
              <a:buNone/>
            </a:pPr>
            <a:r>
              <a:rPr lang="ja-JP" altLang="en-US" dirty="0" smtClean="0"/>
              <a:t>ご静聴ありがとうございました。</a:t>
            </a:r>
            <a:endParaRPr kumimoji="1" lang="ja-JP" altLang="en-US" dirty="0"/>
          </a:p>
        </p:txBody>
      </p:sp>
    </p:spTree>
    <p:extLst>
      <p:ext uri="{BB962C8B-B14F-4D97-AF65-F5344CB8AC3E}">
        <p14:creationId xmlns:p14="http://schemas.microsoft.com/office/powerpoint/2010/main" val="381367840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タンさんと出掛けた場所</a:t>
            </a:r>
            <a:endParaRPr kumimoji="1" lang="ja-JP" altLang="en-US" dirty="0"/>
          </a:p>
        </p:txBody>
      </p:sp>
      <p:graphicFrame>
        <p:nvGraphicFramePr>
          <p:cNvPr id="4" name="コンテンツ プレースホルダー 3"/>
          <p:cNvGraphicFramePr>
            <a:graphicFrameLocks noGrp="1"/>
          </p:cNvGraphicFramePr>
          <p:nvPr>
            <p:ph sz="quarter" idx="1"/>
            <p:extLst>
              <p:ext uri="{D42A27DB-BD31-4B8C-83A1-F6EECF244321}">
                <p14:modId xmlns:p14="http://schemas.microsoft.com/office/powerpoint/2010/main" val="2908074750"/>
              </p:ext>
            </p:extLst>
          </p:nvPr>
        </p:nvGraphicFramePr>
        <p:xfrm>
          <a:off x="457200" y="2669061"/>
          <a:ext cx="8180721" cy="4043680"/>
        </p:xfrm>
        <a:graphic>
          <a:graphicData uri="http://schemas.openxmlformats.org/drawingml/2006/table">
            <a:tbl>
              <a:tblPr firstRow="1" bandRow="1">
                <a:tableStyleId>{5C22544A-7EE6-4342-B048-85BDC9FD1C3A}</a:tableStyleId>
              </a:tblPr>
              <a:tblGrid>
                <a:gridCol w="1680277"/>
                <a:gridCol w="1672261"/>
                <a:gridCol w="4828183"/>
              </a:tblGrid>
              <a:tr h="370840">
                <a:tc>
                  <a:txBody>
                    <a:bodyPr/>
                    <a:lstStyle/>
                    <a:p>
                      <a:r>
                        <a:rPr kumimoji="1" lang="ja-JP" altLang="en-US" dirty="0" smtClean="0"/>
                        <a:t>実施日</a:t>
                      </a:r>
                      <a:endParaRPr kumimoji="1" lang="ja-JP" altLang="en-US" dirty="0"/>
                    </a:p>
                  </a:txBody>
                  <a:tcPr/>
                </a:tc>
                <a:tc>
                  <a:txBody>
                    <a:bodyPr/>
                    <a:lstStyle/>
                    <a:p>
                      <a:r>
                        <a:rPr kumimoji="1" lang="ja-JP" altLang="en-US" dirty="0" smtClean="0"/>
                        <a:t>場所</a:t>
                      </a:r>
                      <a:endParaRPr kumimoji="1" lang="en-US" altLang="ja-JP" dirty="0" smtClean="0"/>
                    </a:p>
                  </a:txBody>
                  <a:tcPr/>
                </a:tc>
                <a:tc>
                  <a:txBody>
                    <a:bodyPr/>
                    <a:lstStyle/>
                    <a:p>
                      <a:r>
                        <a:rPr kumimoji="1" lang="ja-JP" altLang="en-US" smtClean="0"/>
                        <a:t>行ったこと</a:t>
                      </a:r>
                      <a:endParaRPr kumimoji="1" lang="ja-JP" altLang="en-US" dirty="0"/>
                    </a:p>
                  </a:txBody>
                  <a:tcPr/>
                </a:tc>
              </a:tr>
              <a:tr h="370840">
                <a:tc>
                  <a:txBody>
                    <a:bodyPr/>
                    <a:lstStyle/>
                    <a:p>
                      <a:r>
                        <a:rPr kumimoji="1" lang="en-US" altLang="ja-JP" dirty="0" smtClean="0"/>
                        <a:t>2018/11/19</a:t>
                      </a:r>
                    </a:p>
                    <a:p>
                      <a:r>
                        <a:rPr kumimoji="1" lang="en-US" altLang="en-US" dirty="0" smtClean="0"/>
                        <a:t>(</a:t>
                      </a:r>
                      <a:r>
                        <a:rPr kumimoji="1" lang="ja-JP" altLang="en-US" dirty="0" smtClean="0"/>
                        <a:t>月</a:t>
                      </a:r>
                      <a:r>
                        <a:rPr kumimoji="1" lang="en-US" altLang="en-US" dirty="0" smtClean="0"/>
                        <a:t>)</a:t>
                      </a:r>
                    </a:p>
                  </a:txBody>
                  <a:tcPr/>
                </a:tc>
                <a:tc>
                  <a:txBody>
                    <a:bodyPr/>
                    <a:lstStyle/>
                    <a:p>
                      <a:r>
                        <a:rPr kumimoji="1" lang="ja-JP" altLang="en-US" dirty="0" smtClean="0"/>
                        <a:t>学校の近くのファミレス</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顔合わせ、趣味、ベトナムのことなど雑談</a:t>
                      </a:r>
                      <a:endParaRPr kumimoji="1" lang="en-US" altLang="ja-JP" dirty="0" smtClean="0"/>
                    </a:p>
                  </a:txBody>
                  <a:tcPr/>
                </a:tc>
              </a:tr>
              <a:tr h="370840">
                <a:tc>
                  <a:txBody>
                    <a:bodyPr/>
                    <a:lstStyle/>
                    <a:p>
                      <a:r>
                        <a:rPr kumimoji="1" lang="en-US" altLang="ja-JP" dirty="0" smtClean="0"/>
                        <a:t>12/20</a:t>
                      </a:r>
                      <a:r>
                        <a:rPr kumimoji="1" lang="en-US" altLang="en-US" dirty="0" smtClean="0"/>
                        <a:t>(</a:t>
                      </a:r>
                      <a:r>
                        <a:rPr kumimoji="1" lang="ja-JP" altLang="en-US" dirty="0" smtClean="0"/>
                        <a:t>木</a:t>
                      </a:r>
                      <a:r>
                        <a:rPr kumimoji="1" lang="en-US" altLang="ja-JP" dirty="0" smtClean="0"/>
                        <a:t>)</a:t>
                      </a:r>
                      <a:endParaRPr kumimoji="1" lang="ja-JP" altLang="en-US" dirty="0"/>
                    </a:p>
                  </a:txBody>
                  <a:tcPr/>
                </a:tc>
                <a:tc>
                  <a:txBody>
                    <a:bodyPr/>
                    <a:lstStyle/>
                    <a:p>
                      <a:r>
                        <a:rPr kumimoji="1" lang="ja-JP" altLang="en-US" dirty="0" smtClean="0"/>
                        <a:t>浅草周辺</a:t>
                      </a:r>
                      <a:endParaRPr kumimoji="1" lang="ja-JP" altLang="en-US" dirty="0"/>
                    </a:p>
                  </a:txBody>
                  <a:tcPr/>
                </a:tc>
                <a:tc>
                  <a:txBody>
                    <a:bodyPr/>
                    <a:lstStyle/>
                    <a:p>
                      <a:r>
                        <a:rPr kumimoji="1" lang="ja-JP" altLang="en-US" dirty="0" smtClean="0"/>
                        <a:t>回転寿司、スカイツリーまで歩く、スイーツ</a:t>
                      </a:r>
                      <a:endParaRPr kumimoji="1" lang="ja-JP" altLang="en-US" dirty="0"/>
                    </a:p>
                  </a:txBody>
                  <a:tcPr/>
                </a:tc>
              </a:tr>
              <a:tr h="370840">
                <a:tc>
                  <a:txBody>
                    <a:bodyPr/>
                    <a:lstStyle/>
                    <a:p>
                      <a:r>
                        <a:rPr kumimoji="1" lang="en-US" altLang="ja-JP" dirty="0" smtClean="0"/>
                        <a:t>12/27</a:t>
                      </a:r>
                      <a:r>
                        <a:rPr kumimoji="1" lang="en-US" altLang="en-US" dirty="0" smtClean="0"/>
                        <a:t>(</a:t>
                      </a:r>
                      <a:r>
                        <a:rPr kumimoji="1" lang="ja-JP" altLang="en-US" dirty="0" smtClean="0"/>
                        <a:t>木</a:t>
                      </a:r>
                      <a:r>
                        <a:rPr kumimoji="1" lang="en-US" altLang="en-US" dirty="0" smtClean="0"/>
                        <a:t>)</a:t>
                      </a:r>
                      <a:endParaRPr kumimoji="1" lang="en-US" altLang="ja-JP" dirty="0" smtClean="0"/>
                    </a:p>
                  </a:txBody>
                  <a:tcPr/>
                </a:tc>
                <a:tc>
                  <a:txBody>
                    <a:bodyPr/>
                    <a:lstStyle/>
                    <a:p>
                      <a:r>
                        <a:rPr kumimoji="1" lang="ja-JP" altLang="en-US" dirty="0" smtClean="0"/>
                        <a:t>原宿、渋谷</a:t>
                      </a:r>
                      <a:endParaRPr kumimoji="1" lang="ja-JP" altLang="en-US" dirty="0"/>
                    </a:p>
                  </a:txBody>
                  <a:tcPr/>
                </a:tc>
                <a:tc>
                  <a:txBody>
                    <a:bodyPr/>
                    <a:lstStyle/>
                    <a:p>
                      <a:r>
                        <a:rPr kumimoji="1" lang="ja-JP" altLang="en-US" dirty="0" smtClean="0"/>
                        <a:t>チーズドッグ、タピオカ、代々木公園、渋谷まで歩く</a:t>
                      </a:r>
                      <a:endParaRPr kumimoji="1" lang="ja-JP" altLang="en-US" dirty="0"/>
                    </a:p>
                  </a:txBody>
                  <a:tcPr/>
                </a:tc>
              </a:tr>
              <a:tr h="370840">
                <a:tc>
                  <a:txBody>
                    <a:bodyPr/>
                    <a:lstStyle/>
                    <a:p>
                      <a:r>
                        <a:rPr kumimoji="1" lang="en-US" altLang="ja-JP" dirty="0" smtClean="0"/>
                        <a:t>2019/1/13</a:t>
                      </a:r>
                      <a:r>
                        <a:rPr kumimoji="1" lang="en-US" altLang="en-US" dirty="0" smtClean="0"/>
                        <a:t>(</a:t>
                      </a:r>
                      <a:r>
                        <a:rPr kumimoji="1" lang="ja-JP" altLang="en-US" dirty="0" smtClean="0"/>
                        <a:t>日</a:t>
                      </a:r>
                      <a:r>
                        <a:rPr kumimoji="1" lang="en-US" altLang="en-US" dirty="0" smtClean="0"/>
                        <a:t>)</a:t>
                      </a:r>
                      <a:endParaRPr kumimoji="1" lang="ja-JP" altLang="en-US" dirty="0"/>
                    </a:p>
                  </a:txBody>
                  <a:tcPr/>
                </a:tc>
                <a:tc>
                  <a:txBody>
                    <a:bodyPr/>
                    <a:lstStyle/>
                    <a:p>
                      <a:r>
                        <a:rPr kumimoji="1" lang="ja-JP" altLang="en-US" dirty="0" smtClean="0"/>
                        <a:t>東京タワー周辺</a:t>
                      </a:r>
                      <a:endParaRPr kumimoji="1" lang="ja-JP" altLang="en-US" dirty="0"/>
                    </a:p>
                  </a:txBody>
                  <a:tcPr/>
                </a:tc>
                <a:tc>
                  <a:txBody>
                    <a:bodyPr/>
                    <a:lstStyle/>
                    <a:p>
                      <a:r>
                        <a:rPr kumimoji="1" lang="ja-JP" altLang="en-US" dirty="0" smtClean="0"/>
                        <a:t>中華料理、芝離宮庭園</a:t>
                      </a:r>
                      <a:endParaRPr kumimoji="1" lang="ja-JP" altLang="en-US" dirty="0"/>
                    </a:p>
                  </a:txBody>
                  <a:tcPr/>
                </a:tc>
              </a:tr>
              <a:tr h="370840">
                <a:tc>
                  <a:txBody>
                    <a:bodyPr/>
                    <a:lstStyle/>
                    <a:p>
                      <a:r>
                        <a:rPr kumimoji="1" lang="en-US" altLang="ja-JP" dirty="0" smtClean="0"/>
                        <a:t>2/1</a:t>
                      </a:r>
                      <a:r>
                        <a:rPr kumimoji="1" lang="en-US" altLang="en-US" dirty="0" smtClean="0"/>
                        <a:t>(</a:t>
                      </a:r>
                      <a:r>
                        <a:rPr kumimoji="1" lang="ja-JP" altLang="en-US" dirty="0" smtClean="0"/>
                        <a:t>金</a:t>
                      </a:r>
                      <a:r>
                        <a:rPr kumimoji="1" lang="en-US" altLang="ja-JP" dirty="0" smtClean="0"/>
                        <a:t>)</a:t>
                      </a:r>
                    </a:p>
                  </a:txBody>
                  <a:tcPr/>
                </a:tc>
                <a:tc>
                  <a:txBody>
                    <a:bodyPr/>
                    <a:lstStyle/>
                    <a:p>
                      <a:r>
                        <a:rPr kumimoji="1" lang="ja-JP" altLang="en-US" dirty="0" smtClean="0"/>
                        <a:t>横浜</a:t>
                      </a:r>
                      <a:endParaRPr kumimoji="1" lang="ja-JP" altLang="en-US" dirty="0"/>
                    </a:p>
                  </a:txBody>
                  <a:tcPr/>
                </a:tc>
                <a:tc>
                  <a:txBody>
                    <a:bodyPr/>
                    <a:lstStyle/>
                    <a:p>
                      <a:r>
                        <a:rPr kumimoji="1" lang="ja-JP" altLang="en-US" dirty="0" smtClean="0"/>
                        <a:t>中華街、赤レンガ倉庫、カップヌードルミュージアム</a:t>
                      </a:r>
                      <a:endParaRPr kumimoji="1" lang="ja-JP" altLang="en-US" dirty="0"/>
                    </a:p>
                  </a:txBody>
                  <a:tcPr/>
                </a:tc>
              </a:tr>
              <a:tr h="370840">
                <a:tc>
                  <a:txBody>
                    <a:bodyPr/>
                    <a:lstStyle/>
                    <a:p>
                      <a:r>
                        <a:rPr kumimoji="1" lang="en-US" altLang="ja-JP" dirty="0" smtClean="0"/>
                        <a:t>2/12</a:t>
                      </a:r>
                      <a:r>
                        <a:rPr kumimoji="1" lang="en-US" altLang="en-US" dirty="0" smtClean="0"/>
                        <a:t>(</a:t>
                      </a:r>
                      <a:r>
                        <a:rPr kumimoji="1" lang="ja-JP" altLang="en-US" dirty="0" smtClean="0"/>
                        <a:t>火</a:t>
                      </a:r>
                      <a:r>
                        <a:rPr kumimoji="1" lang="en-US" altLang="ja-JP" dirty="0" smtClean="0"/>
                        <a:t>)</a:t>
                      </a:r>
                      <a:endParaRPr kumimoji="1" lang="ja-JP" altLang="en-US" dirty="0"/>
                    </a:p>
                  </a:txBody>
                  <a:tcPr/>
                </a:tc>
                <a:tc>
                  <a:txBody>
                    <a:bodyPr/>
                    <a:lstStyle/>
                    <a:p>
                      <a:r>
                        <a:rPr kumimoji="1" lang="ja-JP" altLang="en-US" dirty="0" smtClean="0"/>
                        <a:t>お台場</a:t>
                      </a:r>
                      <a:endParaRPr kumimoji="1" lang="ja-JP" altLang="en-US" dirty="0"/>
                    </a:p>
                  </a:txBody>
                  <a:tcPr/>
                </a:tc>
                <a:tc>
                  <a:txBody>
                    <a:bodyPr/>
                    <a:lstStyle/>
                    <a:p>
                      <a:r>
                        <a:rPr kumimoji="1" lang="ja-JP" altLang="en-US" dirty="0" smtClean="0"/>
                        <a:t>ラーメン、トリックアート迷宮館</a:t>
                      </a:r>
                      <a:endParaRPr kumimoji="1" lang="ja-JP" altLang="en-US" dirty="0"/>
                    </a:p>
                  </a:txBody>
                  <a:tcPr/>
                </a:tc>
              </a:tr>
              <a:tr h="370840">
                <a:tc>
                  <a:txBody>
                    <a:bodyPr/>
                    <a:lstStyle/>
                    <a:p>
                      <a:r>
                        <a:rPr kumimoji="1" lang="en-US" altLang="ja-JP" dirty="0" smtClean="0"/>
                        <a:t>2/26</a:t>
                      </a:r>
                      <a:r>
                        <a:rPr kumimoji="1" lang="en-US" altLang="en-US" dirty="0" smtClean="0"/>
                        <a:t>(</a:t>
                      </a:r>
                      <a:r>
                        <a:rPr kumimoji="1" lang="ja-JP" altLang="en-US" dirty="0" smtClean="0"/>
                        <a:t>火</a:t>
                      </a:r>
                      <a:r>
                        <a:rPr kumimoji="1" lang="en-US" altLang="ja-JP" dirty="0" smtClean="0"/>
                        <a:t>)</a:t>
                      </a:r>
                      <a:endParaRPr kumimoji="1" lang="ja-JP" altLang="en-US" dirty="0"/>
                    </a:p>
                  </a:txBody>
                  <a:tcPr/>
                </a:tc>
                <a:tc>
                  <a:txBody>
                    <a:bodyPr/>
                    <a:lstStyle/>
                    <a:p>
                      <a:r>
                        <a:rPr kumimoji="1" lang="ja-JP" altLang="en-US" dirty="0" smtClean="0"/>
                        <a:t>上野動物園</a:t>
                      </a:r>
                      <a:endParaRPr kumimoji="1" lang="ja-JP" altLang="en-US" dirty="0"/>
                    </a:p>
                  </a:txBody>
                  <a:tcPr/>
                </a:tc>
                <a:tc>
                  <a:txBody>
                    <a:bodyPr/>
                    <a:lstStyle/>
                    <a:p>
                      <a:r>
                        <a:rPr kumimoji="1" lang="ja-JP" altLang="en-US" dirty="0" smtClean="0"/>
                        <a:t>上野動物園</a:t>
                      </a:r>
                      <a:endParaRPr kumimoji="1" lang="ja-JP" altLang="en-US" dirty="0"/>
                    </a:p>
                  </a:txBody>
                  <a:tcPr/>
                </a:tc>
              </a:tr>
            </a:tbl>
          </a:graphicData>
        </a:graphic>
      </p:graphicFrame>
      <p:sp>
        <p:nvSpPr>
          <p:cNvPr id="3" name="テキスト ボックス 2"/>
          <p:cNvSpPr txBox="1"/>
          <p:nvPr/>
        </p:nvSpPr>
        <p:spPr>
          <a:xfrm>
            <a:off x="616096" y="1468732"/>
            <a:ext cx="8070704" cy="1200329"/>
          </a:xfrm>
          <a:prstGeom prst="rect">
            <a:avLst/>
          </a:prstGeom>
          <a:noFill/>
        </p:spPr>
        <p:txBody>
          <a:bodyPr wrap="square" rtlCol="0">
            <a:spAutoFit/>
          </a:bodyPr>
          <a:lstStyle/>
          <a:p>
            <a:r>
              <a:rPr kumimoji="1" lang="ja-JP" altLang="en-US" dirty="0" smtClean="0"/>
              <a:t>どこへ行くかは一つ前の実施日に決めた</a:t>
            </a:r>
            <a:r>
              <a:rPr lang="ja-JP" altLang="en-US" dirty="0" smtClean="0"/>
              <a:t>。</a:t>
            </a:r>
            <a:endParaRPr lang="en-US" altLang="ja-JP" dirty="0" smtClean="0"/>
          </a:p>
          <a:p>
            <a:pPr marL="285750" indent="-285750">
              <a:buFont typeface="Wingdings" charset="2"/>
              <a:buChar char="Ø"/>
            </a:pPr>
            <a:r>
              <a:rPr kumimoji="1" lang="ja-JP" altLang="en-US" dirty="0" smtClean="0"/>
              <a:t>理由　顔を見て決めた方が、タンさんの言葉以外の情報（表情</a:t>
            </a:r>
            <a:r>
              <a:rPr lang="ja-JP" altLang="en-US" dirty="0" smtClean="0"/>
              <a:t>など</a:t>
            </a:r>
            <a:r>
              <a:rPr kumimoji="1" lang="ja-JP" altLang="en-US" dirty="0" smtClean="0"/>
              <a:t>）が読み取れる為、</a:t>
            </a:r>
            <a:r>
              <a:rPr kumimoji="1" lang="en-US" altLang="ja-JP" dirty="0" smtClean="0"/>
              <a:t>LINE</a:t>
            </a:r>
            <a:r>
              <a:rPr kumimoji="1" lang="ja-JP" altLang="en-US" dirty="0" smtClean="0"/>
              <a:t>等よりも深いコミュニケーションをした上で、納得感を持って、行き先を決められると思ったから。</a:t>
            </a:r>
            <a:endParaRPr kumimoji="1" lang="en-US" altLang="ja-JP" dirty="0" smtClean="0"/>
          </a:p>
        </p:txBody>
      </p:sp>
    </p:spTree>
    <p:extLst>
      <p:ext uri="{BB962C8B-B14F-4D97-AF65-F5344CB8AC3E}">
        <p14:creationId xmlns:p14="http://schemas.microsoft.com/office/powerpoint/2010/main" val="133773479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2018/12/20</a:t>
            </a:r>
            <a:r>
              <a:rPr kumimoji="1" lang="ja-JP" altLang="en-US" dirty="0" smtClean="0"/>
              <a:t> スカイツリー・ソラマチ</a:t>
            </a:r>
            <a:endParaRPr kumimoji="1" lang="ja-JP" altLang="en-US" dirty="0"/>
          </a:p>
        </p:txBody>
      </p:sp>
      <p:pic>
        <p:nvPicPr>
          <p:cNvPr id="4" name="コンテンツ プレースホルダー 3" descr="IMG_8197.JPG"/>
          <p:cNvPicPr>
            <a:picLocks noGrp="1" noChangeAspect="1"/>
          </p:cNvPicPr>
          <p:nvPr>
            <p:ph sz="quarter" idx="1"/>
          </p:nvPr>
        </p:nvPicPr>
        <p:blipFill>
          <a:blip r:embed="rId2">
            <a:extLst>
              <a:ext uri="{28A0092B-C50C-407E-A947-70E740481C1C}">
                <a14:useLocalDpi xmlns:a14="http://schemas.microsoft.com/office/drawing/2010/main" val="0"/>
              </a:ext>
            </a:extLst>
          </a:blip>
          <a:srcRect t="13261" b="13261"/>
          <a:stretch>
            <a:fillRect/>
          </a:stretch>
        </p:blipFill>
        <p:spPr>
          <a:xfrm>
            <a:off x="612648" y="1725419"/>
            <a:ext cx="8153400" cy="4495800"/>
          </a:xfrm>
        </p:spPr>
      </p:pic>
      <p:sp>
        <p:nvSpPr>
          <p:cNvPr id="7" name="テキスト ボックス 6"/>
          <p:cNvSpPr txBox="1"/>
          <p:nvPr/>
        </p:nvSpPr>
        <p:spPr>
          <a:xfrm>
            <a:off x="625995" y="6255191"/>
            <a:ext cx="1420882" cy="369332"/>
          </a:xfrm>
          <a:prstGeom prst="rect">
            <a:avLst/>
          </a:prstGeom>
          <a:noFill/>
        </p:spPr>
        <p:txBody>
          <a:bodyPr wrap="none" rtlCol="0">
            <a:spAutoFit/>
          </a:bodyPr>
          <a:lstStyle/>
          <a:p>
            <a:r>
              <a:rPr kumimoji="1" lang="ja-JP" altLang="en-US" dirty="0" smtClean="0"/>
              <a:t>タンさん撮影</a:t>
            </a:r>
            <a:endParaRPr kumimoji="1" lang="ja-JP" altLang="en-US" dirty="0"/>
          </a:p>
        </p:txBody>
      </p:sp>
    </p:spTree>
    <p:extLst>
      <p:ext uri="{BB962C8B-B14F-4D97-AF65-F5344CB8AC3E}">
        <p14:creationId xmlns:p14="http://schemas.microsoft.com/office/powerpoint/2010/main" val="289850137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3200" dirty="0" smtClean="0"/>
              <a:t>2019/01/13</a:t>
            </a:r>
            <a:r>
              <a:rPr kumimoji="1" lang="ja-JP" altLang="en-US" sz="3200" dirty="0" smtClean="0"/>
              <a:t> 東京タワー近くの中華料理店</a:t>
            </a:r>
            <a:endParaRPr kumimoji="1" lang="ja-JP" altLang="en-US" sz="3200" dirty="0"/>
          </a:p>
        </p:txBody>
      </p:sp>
      <p:pic>
        <p:nvPicPr>
          <p:cNvPr id="4" name="コンテンツ プレースホルダー 3" descr="IMG_8198.JPG"/>
          <p:cNvPicPr>
            <a:picLocks noGrp="1" noChangeAspect="1"/>
          </p:cNvPicPr>
          <p:nvPr>
            <p:ph sz="quarter" idx="1"/>
          </p:nvPr>
        </p:nvPicPr>
        <p:blipFill>
          <a:blip r:embed="rId2">
            <a:extLst>
              <a:ext uri="{28A0092B-C50C-407E-A947-70E740481C1C}">
                <a14:useLocalDpi xmlns:a14="http://schemas.microsoft.com/office/drawing/2010/main" val="0"/>
              </a:ext>
            </a:extLst>
          </a:blip>
          <a:srcRect t="13343" b="13343"/>
          <a:stretch>
            <a:fillRect/>
          </a:stretch>
        </p:blipFill>
        <p:spPr/>
      </p:pic>
      <p:sp>
        <p:nvSpPr>
          <p:cNvPr id="5" name="テキスト ボックス 4"/>
          <p:cNvSpPr txBox="1"/>
          <p:nvPr/>
        </p:nvSpPr>
        <p:spPr>
          <a:xfrm>
            <a:off x="612648" y="6096000"/>
            <a:ext cx="1420882" cy="369332"/>
          </a:xfrm>
          <a:prstGeom prst="rect">
            <a:avLst/>
          </a:prstGeom>
          <a:noFill/>
        </p:spPr>
        <p:txBody>
          <a:bodyPr wrap="none" rtlCol="0">
            <a:spAutoFit/>
          </a:bodyPr>
          <a:lstStyle/>
          <a:p>
            <a:r>
              <a:rPr kumimoji="1" lang="ja-JP" altLang="en-US" dirty="0" smtClean="0"/>
              <a:t>タンさん撮影</a:t>
            </a:r>
            <a:endParaRPr kumimoji="1" lang="ja-JP" altLang="en-US" dirty="0"/>
          </a:p>
        </p:txBody>
      </p:sp>
    </p:spTree>
    <p:extLst>
      <p:ext uri="{BB962C8B-B14F-4D97-AF65-F5344CB8AC3E}">
        <p14:creationId xmlns:p14="http://schemas.microsoft.com/office/powerpoint/2010/main" val="264973728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2019/02/01</a:t>
            </a:r>
            <a:r>
              <a:rPr lang="ja-JP" altLang="en-US" dirty="0" smtClean="0"/>
              <a:t> 横浜　中華料理店にて</a:t>
            </a:r>
            <a:endParaRPr kumimoji="1" lang="ja-JP" altLang="en-US" dirty="0"/>
          </a:p>
        </p:txBody>
      </p:sp>
      <p:pic>
        <p:nvPicPr>
          <p:cNvPr id="4" name="コンテンツ プレースホルダー 3" descr="IMG_8200.JPG"/>
          <p:cNvPicPr>
            <a:picLocks noGrp="1" noChangeAspect="1"/>
          </p:cNvPicPr>
          <p:nvPr>
            <p:ph sz="quarter" idx="1"/>
          </p:nvPr>
        </p:nvPicPr>
        <p:blipFill>
          <a:blip r:embed="rId2">
            <a:extLst>
              <a:ext uri="{28A0092B-C50C-407E-A947-70E740481C1C}">
                <a14:useLocalDpi xmlns:a14="http://schemas.microsoft.com/office/drawing/2010/main" val="0"/>
              </a:ext>
            </a:extLst>
          </a:blip>
          <a:srcRect t="13339" b="13339"/>
          <a:stretch>
            <a:fillRect/>
          </a:stretch>
        </p:blipFill>
        <p:spPr/>
      </p:pic>
      <p:sp>
        <p:nvSpPr>
          <p:cNvPr id="3" name="テキスト ボックス 2"/>
          <p:cNvSpPr txBox="1"/>
          <p:nvPr/>
        </p:nvSpPr>
        <p:spPr>
          <a:xfrm>
            <a:off x="712173" y="6107871"/>
            <a:ext cx="1420882" cy="369332"/>
          </a:xfrm>
          <a:prstGeom prst="rect">
            <a:avLst/>
          </a:prstGeom>
          <a:noFill/>
        </p:spPr>
        <p:txBody>
          <a:bodyPr wrap="none" rtlCol="0">
            <a:spAutoFit/>
          </a:bodyPr>
          <a:lstStyle/>
          <a:p>
            <a:r>
              <a:rPr kumimoji="1" lang="ja-JP" altLang="en-US" dirty="0" smtClean="0"/>
              <a:t>タンさん撮影</a:t>
            </a:r>
            <a:endParaRPr kumimoji="1" lang="ja-JP" altLang="en-US" dirty="0"/>
          </a:p>
        </p:txBody>
      </p:sp>
    </p:spTree>
    <p:extLst>
      <p:ext uri="{BB962C8B-B14F-4D97-AF65-F5344CB8AC3E}">
        <p14:creationId xmlns:p14="http://schemas.microsoft.com/office/powerpoint/2010/main" val="69715744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descr="IMG_8199.JPG"/>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70983" r="-70983"/>
          <a:stretch/>
        </p:blipFill>
        <p:spPr>
          <a:xfrm>
            <a:off x="0" y="17888"/>
            <a:ext cx="12439902" cy="6858000"/>
          </a:xfrm>
        </p:spPr>
      </p:pic>
      <p:sp>
        <p:nvSpPr>
          <p:cNvPr id="2" name="タイトル 1"/>
          <p:cNvSpPr>
            <a:spLocks noGrp="1"/>
          </p:cNvSpPr>
          <p:nvPr>
            <p:ph type="title"/>
          </p:nvPr>
        </p:nvSpPr>
        <p:spPr>
          <a:xfrm>
            <a:off x="344364" y="1484666"/>
            <a:ext cx="3250636" cy="5853487"/>
          </a:xfrm>
        </p:spPr>
        <p:txBody>
          <a:bodyPr vert="eaVert">
            <a:normAutofit/>
          </a:bodyPr>
          <a:lstStyle/>
          <a:p>
            <a:r>
              <a:rPr lang="en-US" altLang="ja-JP" dirty="0" smtClean="0"/>
              <a:t/>
            </a:r>
            <a:br>
              <a:rPr lang="en-US" altLang="ja-JP" dirty="0" smtClean="0"/>
            </a:br>
            <a:r>
              <a:rPr lang="en-US" altLang="ja-JP" dirty="0" smtClean="0"/>
              <a:t>19/02/12</a:t>
            </a:r>
            <a:r>
              <a:rPr lang="ja-JP" altLang="en-US" dirty="0" smtClean="0"/>
              <a:t>お台場</a:t>
            </a:r>
            <a:r>
              <a:rPr lang="en-US" altLang="ja-JP" dirty="0" smtClean="0"/>
              <a:t/>
            </a:r>
            <a:br>
              <a:rPr lang="en-US" altLang="ja-JP" dirty="0" smtClean="0"/>
            </a:br>
            <a:r>
              <a:rPr lang="ja-JP" altLang="en-US" dirty="0" smtClean="0"/>
              <a:t>トリックアート迷宮館</a:t>
            </a:r>
            <a:r>
              <a:rPr lang="en-US" altLang="ja-JP" dirty="0" smtClean="0"/>
              <a:t/>
            </a:r>
            <a:br>
              <a:rPr lang="en-US" altLang="ja-JP" dirty="0" smtClean="0"/>
            </a:br>
            <a:endParaRPr kumimoji="1" lang="ja-JP" altLang="en-US" dirty="0"/>
          </a:p>
        </p:txBody>
      </p:sp>
      <p:sp>
        <p:nvSpPr>
          <p:cNvPr id="5" name="テキスト ボックス 4"/>
          <p:cNvSpPr txBox="1"/>
          <p:nvPr/>
        </p:nvSpPr>
        <p:spPr>
          <a:xfrm>
            <a:off x="3174838" y="5974694"/>
            <a:ext cx="461665" cy="784830"/>
          </a:xfrm>
          <a:prstGeom prst="rect">
            <a:avLst/>
          </a:prstGeom>
          <a:noFill/>
        </p:spPr>
        <p:txBody>
          <a:bodyPr vert="eaVert" wrap="none" rtlCol="0">
            <a:spAutoFit/>
          </a:bodyPr>
          <a:lstStyle/>
          <a:p>
            <a:r>
              <a:rPr kumimoji="1" lang="ja-JP" altLang="en-US" dirty="0" smtClean="0"/>
              <a:t>西撮影</a:t>
            </a:r>
            <a:endParaRPr kumimoji="1" lang="ja-JP" altLang="en-US" dirty="0"/>
          </a:p>
        </p:txBody>
      </p:sp>
    </p:spTree>
    <p:extLst>
      <p:ext uri="{BB962C8B-B14F-4D97-AF65-F5344CB8AC3E}">
        <p14:creationId xmlns:p14="http://schemas.microsoft.com/office/powerpoint/2010/main" val="368909407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2808514" y="3107713"/>
            <a:ext cx="3577301" cy="1165553"/>
          </a:xfrm>
        </p:spPr>
        <p:txBody>
          <a:bodyPr>
            <a:normAutofit fontScale="92500"/>
          </a:bodyPr>
          <a:lstStyle/>
          <a:p>
            <a:pPr marL="0" indent="0">
              <a:buNone/>
            </a:pPr>
            <a:r>
              <a:rPr kumimoji="1" lang="ja-JP" altLang="en-US" sz="5400" dirty="0" smtClean="0">
                <a:solidFill>
                  <a:schemeClr val="tx2"/>
                </a:solidFill>
                <a:effectLst>
                  <a:outerShdw blurRad="60007" dist="310007" dir="7680000" sy="30000" kx="1300200" algn="ctr" rotWithShape="0">
                    <a:prstClr val="black">
                      <a:alpha val="32000"/>
                    </a:prstClr>
                  </a:outerShdw>
                </a:effectLst>
              </a:rPr>
              <a:t>初回の感想</a:t>
            </a:r>
            <a:endParaRPr kumimoji="1" lang="ja-JP" altLang="en-US" sz="5400" dirty="0">
              <a:solidFill>
                <a:schemeClr val="tx2"/>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79919496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初回の感想</a:t>
            </a:r>
            <a:r>
              <a:rPr kumimoji="1" lang="en-US" altLang="ja-JP" dirty="0" smtClean="0"/>
              <a:t>①</a:t>
            </a:r>
            <a:endParaRPr kumimoji="1" lang="ja-JP" altLang="en-US" dirty="0"/>
          </a:p>
        </p:txBody>
      </p:sp>
      <p:graphicFrame>
        <p:nvGraphicFramePr>
          <p:cNvPr id="4" name="コンテンツ プレースホルダー 3"/>
          <p:cNvGraphicFramePr>
            <a:graphicFrameLocks noGrp="1"/>
          </p:cNvGraphicFramePr>
          <p:nvPr>
            <p:ph sz="quarter" idx="1"/>
            <p:extLst>
              <p:ext uri="{D42A27DB-BD31-4B8C-83A1-F6EECF244321}">
                <p14:modId xmlns:p14="http://schemas.microsoft.com/office/powerpoint/2010/main" val="1681442581"/>
              </p:ext>
            </p:extLst>
          </p:nvPr>
        </p:nvGraphicFramePr>
        <p:xfrm>
          <a:off x="118695" y="2421518"/>
          <a:ext cx="8949637" cy="3373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6369676"/>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デザート">
  <a:themeElements>
    <a:clrScheme name="デザート">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デザート">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デザート">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デザート.thmx</Template>
  <TotalTime>386</TotalTime>
  <Words>1302</Words>
  <Application>Microsoft Office PowerPoint</Application>
  <PresentationFormat>画面に合わせる (4:3)</PresentationFormat>
  <Paragraphs>120</Paragraphs>
  <Slides>25</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25</vt:i4>
      </vt:variant>
    </vt:vector>
  </HeadingPairs>
  <TitlesOfParts>
    <vt:vector size="32" baseType="lpstr">
      <vt:lpstr>ＭＳ Ｐゴシック</vt:lpstr>
      <vt:lpstr>Tw Cen MT</vt:lpstr>
      <vt:lpstr>Calibri</vt:lpstr>
      <vt:lpstr>Tahoma</vt:lpstr>
      <vt:lpstr>Wingdings</vt:lpstr>
      <vt:lpstr>Wingdings 2</vt:lpstr>
      <vt:lpstr>デザート</vt:lpstr>
      <vt:lpstr>   </vt:lpstr>
      <vt:lpstr>発表の予定</vt:lpstr>
      <vt:lpstr>タンさんと出掛けた場所</vt:lpstr>
      <vt:lpstr>2018/12/20 スカイツリー・ソラマチ</vt:lpstr>
      <vt:lpstr>2019/01/13 東京タワー近くの中華料理店</vt:lpstr>
      <vt:lpstr>2019/02/01 横浜　中華料理店にて</vt:lpstr>
      <vt:lpstr> 19/02/12お台場 トリックアート迷宮館 </vt:lpstr>
      <vt:lpstr>PowerPoint プレゼンテーション</vt:lpstr>
      <vt:lpstr>初回の感想①</vt:lpstr>
      <vt:lpstr>初回の感想②</vt:lpstr>
      <vt:lpstr>初回のあと</vt:lpstr>
      <vt:lpstr>印象的だった出来事・変化①</vt:lpstr>
      <vt:lpstr>印象的だった出来事・変化②</vt:lpstr>
      <vt:lpstr>印象的だった出来事・変化③</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西</vt:lpstr>
      <vt:lpstr>西</vt:lpstr>
      <vt:lpstr>各務</vt:lpstr>
      <vt:lpstr>各務</vt:lpstr>
      <vt:lpstr>各務</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各務 友稀</dc:creator>
  <cp:lastModifiedBy>西口 守</cp:lastModifiedBy>
  <cp:revision>68</cp:revision>
  <dcterms:created xsi:type="dcterms:W3CDTF">2019-03-02T02:30:01Z</dcterms:created>
  <dcterms:modified xsi:type="dcterms:W3CDTF">2019-03-05T00:47:28Z</dcterms:modified>
</cp:coreProperties>
</file>