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6" r:id="rId2"/>
    <p:sldId id="333" r:id="rId3"/>
    <p:sldId id="334" r:id="rId4"/>
    <p:sldId id="335" r:id="rId5"/>
    <p:sldId id="341" r:id="rId6"/>
    <p:sldId id="338" r:id="rId7"/>
    <p:sldId id="336" r:id="rId8"/>
    <p:sldId id="339" r:id="rId9"/>
    <p:sldId id="340" r:id="rId10"/>
    <p:sldId id="323" r:id="rId11"/>
    <p:sldId id="325" r:id="rId12"/>
    <p:sldId id="324" r:id="rId13"/>
    <p:sldId id="326" r:id="rId14"/>
    <p:sldId id="327" r:id="rId15"/>
    <p:sldId id="328" r:id="rId16"/>
    <p:sldId id="313" r:id="rId17"/>
    <p:sldId id="309" r:id="rId18"/>
    <p:sldId id="308" r:id="rId19"/>
    <p:sldId id="316" r:id="rId20"/>
    <p:sldId id="317" r:id="rId21"/>
    <p:sldId id="312" r:id="rId22"/>
    <p:sldId id="330" r:id="rId23"/>
  </p:sldIdLst>
  <p:sldSz cx="9906000" cy="6858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D71C4-8199-4CA3-B5E3-653B2CC2B1A1}" v="43" dt="2020-01-16T02:58:06.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9252"/>
  </p:normalViewPr>
  <p:slideViewPr>
    <p:cSldViewPr snapToGrid="0">
      <p:cViewPr varScale="1">
        <p:scale>
          <a:sx n="71" d="100"/>
          <a:sy n="71" d="100"/>
        </p:scale>
        <p:origin x="840"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西口 守" userId="356d5f9099047c09" providerId="LiveId" clId="{5169D5C5-194B-4FB1-98BF-1A640FFF2603}"/>
    <pc:docChg chg="custSel addSld delSld modSld sldOrd">
      <pc:chgData name="西口 守" userId="356d5f9099047c09" providerId="LiveId" clId="{5169D5C5-194B-4FB1-98BF-1A640FFF2603}" dt="2019-10-31T07:55:47.749" v="288"/>
      <pc:docMkLst>
        <pc:docMk/>
      </pc:docMkLst>
      <pc:sldChg chg="modSp">
        <pc:chgData name="西口 守" userId="356d5f9099047c09" providerId="LiveId" clId="{5169D5C5-194B-4FB1-98BF-1A640FFF2603}" dt="2019-10-31T07:51:18.272" v="270"/>
        <pc:sldMkLst>
          <pc:docMk/>
          <pc:sldMk cId="1936464332" sldId="256"/>
        </pc:sldMkLst>
        <pc:spChg chg="mod">
          <ac:chgData name="西口 守" userId="356d5f9099047c09" providerId="LiveId" clId="{5169D5C5-194B-4FB1-98BF-1A640FFF2603}" dt="2019-10-31T07:51:18.272" v="270"/>
          <ac:spMkLst>
            <pc:docMk/>
            <pc:sldMk cId="1936464332" sldId="256"/>
            <ac:spMk id="2" creationId="{00000000-0000-0000-0000-000000000000}"/>
          </ac:spMkLst>
        </pc:spChg>
      </pc:sldChg>
      <pc:sldChg chg="add">
        <pc:chgData name="西口 守" userId="356d5f9099047c09" providerId="LiveId" clId="{5169D5C5-194B-4FB1-98BF-1A640FFF2603}" dt="2019-10-31T07:47:51.235" v="170"/>
        <pc:sldMkLst>
          <pc:docMk/>
          <pc:sldMk cId="2155356617" sldId="308"/>
        </pc:sldMkLst>
      </pc:sldChg>
      <pc:sldChg chg="add">
        <pc:chgData name="西口 守" userId="356d5f9099047c09" providerId="LiveId" clId="{5169D5C5-194B-4FB1-98BF-1A640FFF2603}" dt="2019-10-31T07:47:08.271" v="168"/>
        <pc:sldMkLst>
          <pc:docMk/>
          <pc:sldMk cId="2995011820" sldId="309"/>
        </pc:sldMkLst>
      </pc:sldChg>
      <pc:sldChg chg="add">
        <pc:chgData name="西口 守" userId="356d5f9099047c09" providerId="LiveId" clId="{5169D5C5-194B-4FB1-98BF-1A640FFF2603}" dt="2019-10-31T07:49:09.516" v="175"/>
        <pc:sldMkLst>
          <pc:docMk/>
          <pc:sldMk cId="479332116" sldId="312"/>
        </pc:sldMkLst>
      </pc:sldChg>
      <pc:sldChg chg="add">
        <pc:chgData name="西口 守" userId="356d5f9099047c09" providerId="LiveId" clId="{5169D5C5-194B-4FB1-98BF-1A640FFF2603}" dt="2019-10-31T07:46:40.421" v="166"/>
        <pc:sldMkLst>
          <pc:docMk/>
          <pc:sldMk cId="2603669287" sldId="313"/>
        </pc:sldMkLst>
      </pc:sldChg>
      <pc:sldChg chg="ord">
        <pc:chgData name="西口 守" userId="356d5f9099047c09" providerId="LiveId" clId="{5169D5C5-194B-4FB1-98BF-1A640FFF2603}" dt="2019-10-31T07:55:47.749" v="288"/>
        <pc:sldMkLst>
          <pc:docMk/>
          <pc:sldMk cId="3563749233" sldId="316"/>
        </pc:sldMkLst>
      </pc:sldChg>
      <pc:sldChg chg="add">
        <pc:chgData name="西口 守" userId="356d5f9099047c09" providerId="LiveId" clId="{5169D5C5-194B-4FB1-98BF-1A640FFF2603}" dt="2019-10-31T07:48:41.097" v="173"/>
        <pc:sldMkLst>
          <pc:docMk/>
          <pc:sldMk cId="3129382589" sldId="317"/>
        </pc:sldMkLst>
      </pc:sldChg>
      <pc:sldChg chg="modSp ord">
        <pc:chgData name="西口 守" userId="356d5f9099047c09" providerId="LiveId" clId="{5169D5C5-194B-4FB1-98BF-1A640FFF2603}" dt="2019-10-31T07:54:06.154" v="280"/>
        <pc:sldMkLst>
          <pc:docMk/>
          <pc:sldMk cId="4162473842" sldId="319"/>
        </pc:sldMkLst>
        <pc:spChg chg="mod">
          <ac:chgData name="西口 守" userId="356d5f9099047c09" providerId="LiveId" clId="{5169D5C5-194B-4FB1-98BF-1A640FFF2603}" dt="2019-10-31T07:53:46.991" v="278" actId="14100"/>
          <ac:spMkLst>
            <pc:docMk/>
            <pc:sldMk cId="4162473842" sldId="319"/>
            <ac:spMk id="2" creationId="{00000000-0000-0000-0000-000000000000}"/>
          </ac:spMkLst>
        </pc:spChg>
        <pc:spChg chg="mod">
          <ac:chgData name="西口 守" userId="356d5f9099047c09" providerId="LiveId" clId="{5169D5C5-194B-4FB1-98BF-1A640FFF2603}" dt="2019-10-31T07:53:50.623" v="279" actId="5793"/>
          <ac:spMkLst>
            <pc:docMk/>
            <pc:sldMk cId="4162473842" sldId="319"/>
            <ac:spMk id="3" creationId="{00000000-0000-0000-0000-000000000000}"/>
          </ac:spMkLst>
        </pc:spChg>
      </pc:sldChg>
      <pc:sldChg chg="add">
        <pc:chgData name="西口 守" userId="356d5f9099047c09" providerId="LiveId" clId="{5169D5C5-194B-4FB1-98BF-1A640FFF2603}" dt="2019-10-31T07:54:46.908" v="284"/>
        <pc:sldMkLst>
          <pc:docMk/>
          <pc:sldMk cId="3302545208" sldId="320"/>
        </pc:sldMkLst>
      </pc:sldChg>
      <pc:sldChg chg="add">
        <pc:chgData name="西口 守" userId="356d5f9099047c09" providerId="LiveId" clId="{5169D5C5-194B-4FB1-98BF-1A640FFF2603}" dt="2019-10-31T07:54:30.313" v="282"/>
        <pc:sldMkLst>
          <pc:docMk/>
          <pc:sldMk cId="2312915240" sldId="321"/>
        </pc:sldMkLst>
      </pc:sldChg>
      <pc:sldChg chg="add">
        <pc:chgData name="西口 守" userId="356d5f9099047c09" providerId="LiveId" clId="{5169D5C5-194B-4FB1-98BF-1A640FFF2603}" dt="2019-10-31T07:55:08.759" v="286"/>
        <pc:sldMkLst>
          <pc:docMk/>
          <pc:sldMk cId="202704061" sldId="322"/>
        </pc:sldMkLst>
      </pc:sldChg>
      <pc:sldChg chg="addSp delSp modSp add">
        <pc:chgData name="西口 守" userId="356d5f9099047c09" providerId="LiveId" clId="{5169D5C5-194B-4FB1-98BF-1A640FFF2603}" dt="2019-10-31T05:46:58.583" v="6"/>
        <pc:sldMkLst>
          <pc:docMk/>
          <pc:sldMk cId="3554146489" sldId="323"/>
        </pc:sldMkLst>
        <pc:spChg chg="mod">
          <ac:chgData name="西口 守" userId="356d5f9099047c09" providerId="LiveId" clId="{5169D5C5-194B-4FB1-98BF-1A640FFF2603}" dt="2019-10-31T05:46:22.014" v="2"/>
          <ac:spMkLst>
            <pc:docMk/>
            <pc:sldMk cId="3554146489" sldId="323"/>
            <ac:spMk id="2" creationId="{50C07A57-8CE7-451D-9EA1-ACA42446B0D7}"/>
          </ac:spMkLst>
        </pc:spChg>
        <pc:spChg chg="del">
          <ac:chgData name="西口 守" userId="356d5f9099047c09" providerId="LiveId" clId="{5169D5C5-194B-4FB1-98BF-1A640FFF2603}" dt="2019-10-31T05:46:58.583" v="6"/>
          <ac:spMkLst>
            <pc:docMk/>
            <pc:sldMk cId="3554146489" sldId="323"/>
            <ac:spMk id="3" creationId="{726FA878-6EA5-42B6-BD7C-28CDAF79F767}"/>
          </ac:spMkLst>
        </pc:spChg>
        <pc:picChg chg="add">
          <ac:chgData name="西口 守" userId="356d5f9099047c09" providerId="LiveId" clId="{5169D5C5-194B-4FB1-98BF-1A640FFF2603}" dt="2019-10-31T05:46:58.583" v="6"/>
          <ac:picMkLst>
            <pc:docMk/>
            <pc:sldMk cId="3554146489" sldId="323"/>
            <ac:picMk id="7" creationId="{80BE4087-2202-4CF1-B722-39948F4CC442}"/>
          </ac:picMkLst>
        </pc:picChg>
      </pc:sldChg>
      <pc:sldChg chg="addSp delSp modSp add">
        <pc:chgData name="西口 守" userId="356d5f9099047c09" providerId="LiveId" clId="{5169D5C5-194B-4FB1-98BF-1A640FFF2603}" dt="2019-10-31T07:45:09.450" v="160" actId="14100"/>
        <pc:sldMkLst>
          <pc:docMk/>
          <pc:sldMk cId="1275094047" sldId="324"/>
        </pc:sldMkLst>
        <pc:spChg chg="mod">
          <ac:chgData name="西口 守" userId="356d5f9099047c09" providerId="LiveId" clId="{5169D5C5-194B-4FB1-98BF-1A640FFF2603}" dt="2019-10-31T05:50:38.987" v="43"/>
          <ac:spMkLst>
            <pc:docMk/>
            <pc:sldMk cId="1275094047" sldId="324"/>
            <ac:spMk id="2" creationId="{15B1656C-442E-4886-9A14-1FD67B99F4EC}"/>
          </ac:spMkLst>
        </pc:spChg>
        <pc:spChg chg="del">
          <ac:chgData name="西口 守" userId="356d5f9099047c09" providerId="LiveId" clId="{5169D5C5-194B-4FB1-98BF-1A640FFF2603}" dt="2019-10-31T05:46:48.492" v="4"/>
          <ac:spMkLst>
            <pc:docMk/>
            <pc:sldMk cId="1275094047" sldId="324"/>
            <ac:spMk id="3" creationId="{E8E80CBB-6817-4B80-B8BD-BA31F5497E5A}"/>
          </ac:spMkLst>
        </pc:spChg>
        <pc:spChg chg="add del mod">
          <ac:chgData name="西口 守" userId="356d5f9099047c09" providerId="LiveId" clId="{5169D5C5-194B-4FB1-98BF-1A640FFF2603}" dt="2019-10-31T05:49:43.944" v="19"/>
          <ac:spMkLst>
            <pc:docMk/>
            <pc:sldMk cId="1275094047" sldId="324"/>
            <ac:spMk id="8" creationId="{B97996BE-FC08-4258-BDD7-123D62900ECA}"/>
          </ac:spMkLst>
        </pc:spChg>
        <pc:spChg chg="add del mod">
          <ac:chgData name="西口 守" userId="356d5f9099047c09" providerId="LiveId" clId="{5169D5C5-194B-4FB1-98BF-1A640FFF2603}" dt="2019-10-31T05:49:20.075" v="17"/>
          <ac:spMkLst>
            <pc:docMk/>
            <pc:sldMk cId="1275094047" sldId="324"/>
            <ac:spMk id="9" creationId="{1E96FC02-DCB7-4800-8E68-551F9023BB7A}"/>
          </ac:spMkLst>
        </pc:spChg>
        <pc:picChg chg="add del mod">
          <ac:chgData name="西口 守" userId="356d5f9099047c09" providerId="LiveId" clId="{5169D5C5-194B-4FB1-98BF-1A640FFF2603}" dt="2019-10-31T05:46:53.857" v="5"/>
          <ac:picMkLst>
            <pc:docMk/>
            <pc:sldMk cId="1275094047" sldId="324"/>
            <ac:picMk id="7" creationId="{A5D48C97-43CB-42F8-85EB-C9EB3327E04C}"/>
          </ac:picMkLst>
        </pc:picChg>
        <pc:picChg chg="add del mod">
          <ac:chgData name="西口 守" userId="356d5f9099047c09" providerId="LiveId" clId="{5169D5C5-194B-4FB1-98BF-1A640FFF2603}" dt="2019-10-31T05:49:20.075" v="17"/>
          <ac:picMkLst>
            <pc:docMk/>
            <pc:sldMk cId="1275094047" sldId="324"/>
            <ac:picMk id="1026" creationId="{A39F7026-67C1-4805-9FAE-84313985232E}"/>
          </ac:picMkLst>
        </pc:picChg>
        <pc:picChg chg="add mod">
          <ac:chgData name="西口 守" userId="356d5f9099047c09" providerId="LiveId" clId="{5169D5C5-194B-4FB1-98BF-1A640FFF2603}" dt="2019-10-31T07:45:09.450" v="160" actId="14100"/>
          <ac:picMkLst>
            <pc:docMk/>
            <pc:sldMk cId="1275094047" sldId="324"/>
            <ac:picMk id="1028" creationId="{733A9C46-4497-40D8-BC4F-86F6827534BC}"/>
          </ac:picMkLst>
        </pc:picChg>
      </pc:sldChg>
      <pc:sldChg chg="modSp add">
        <pc:chgData name="西口 守" userId="356d5f9099047c09" providerId="LiveId" clId="{5169D5C5-194B-4FB1-98BF-1A640FFF2603}" dt="2019-10-31T07:51:50.394" v="272" actId="255"/>
        <pc:sldMkLst>
          <pc:docMk/>
          <pc:sldMk cId="3882676473" sldId="325"/>
        </pc:sldMkLst>
        <pc:spChg chg="mod">
          <ac:chgData name="西口 守" userId="356d5f9099047c09" providerId="LiveId" clId="{5169D5C5-194B-4FB1-98BF-1A640FFF2603}" dt="2019-10-31T05:48:16.349" v="11" actId="20577"/>
          <ac:spMkLst>
            <pc:docMk/>
            <pc:sldMk cId="3882676473" sldId="325"/>
            <ac:spMk id="2" creationId="{120D79A6-4E85-432D-B8B9-BCBC1A8E9050}"/>
          </ac:spMkLst>
        </pc:spChg>
        <pc:spChg chg="mod">
          <ac:chgData name="西口 守" userId="356d5f9099047c09" providerId="LiveId" clId="{5169D5C5-194B-4FB1-98BF-1A640FFF2603}" dt="2019-10-31T07:51:50.394" v="272" actId="255"/>
          <ac:spMkLst>
            <pc:docMk/>
            <pc:sldMk cId="3882676473" sldId="325"/>
            <ac:spMk id="3" creationId="{5409DC68-D02F-46DB-9F7D-3379AAD4CAEB}"/>
          </ac:spMkLst>
        </pc:spChg>
      </pc:sldChg>
      <pc:sldChg chg="addSp modSp add">
        <pc:chgData name="西口 守" userId="356d5f9099047c09" providerId="LiveId" clId="{5169D5C5-194B-4FB1-98BF-1A640FFF2603}" dt="2019-10-31T07:45:00.265" v="158" actId="1076"/>
        <pc:sldMkLst>
          <pc:docMk/>
          <pc:sldMk cId="3596887848" sldId="326"/>
        </pc:sldMkLst>
        <pc:spChg chg="mod">
          <ac:chgData name="西口 守" userId="356d5f9099047c09" providerId="LiveId" clId="{5169D5C5-194B-4FB1-98BF-1A640FFF2603}" dt="2019-10-31T05:53:59.812" v="76" actId="6549"/>
          <ac:spMkLst>
            <pc:docMk/>
            <pc:sldMk cId="3596887848" sldId="326"/>
            <ac:spMk id="2" creationId="{77D75B15-44DA-417B-B811-FBEA97D1CA19}"/>
          </ac:spMkLst>
        </pc:spChg>
        <pc:spChg chg="mod">
          <ac:chgData name="西口 守" userId="356d5f9099047c09" providerId="LiveId" clId="{5169D5C5-194B-4FB1-98BF-1A640FFF2603}" dt="2019-10-31T05:52:29.042" v="71" actId="1076"/>
          <ac:spMkLst>
            <pc:docMk/>
            <pc:sldMk cId="3596887848" sldId="326"/>
            <ac:spMk id="3" creationId="{F51261EA-4EC3-46C7-9BFD-7630A7F3C606}"/>
          </ac:spMkLst>
        </pc:spChg>
        <pc:spChg chg="add mod">
          <ac:chgData name="西口 守" userId="356d5f9099047c09" providerId="LiveId" clId="{5169D5C5-194B-4FB1-98BF-1A640FFF2603}" dt="2019-10-31T05:52:29.042" v="71" actId="1076"/>
          <ac:spMkLst>
            <pc:docMk/>
            <pc:sldMk cId="3596887848" sldId="326"/>
            <ac:spMk id="7" creationId="{36963768-D750-4E62-9267-4BA839CCF8CB}"/>
          </ac:spMkLst>
        </pc:spChg>
        <pc:picChg chg="add mod">
          <ac:chgData name="西口 守" userId="356d5f9099047c09" providerId="LiveId" clId="{5169D5C5-194B-4FB1-98BF-1A640FFF2603}" dt="2019-10-31T07:45:00.265" v="158" actId="1076"/>
          <ac:picMkLst>
            <pc:docMk/>
            <pc:sldMk cId="3596887848" sldId="326"/>
            <ac:picMk id="2050" creationId="{D33A3898-6C19-4226-9005-2FEE560B5D86}"/>
          </ac:picMkLst>
        </pc:picChg>
      </pc:sldChg>
      <pc:sldChg chg="addSp modSp add">
        <pc:chgData name="西口 守" userId="356d5f9099047c09" providerId="LiveId" clId="{5169D5C5-194B-4FB1-98BF-1A640FFF2603}" dt="2019-10-31T07:44:45.474" v="156" actId="1076"/>
        <pc:sldMkLst>
          <pc:docMk/>
          <pc:sldMk cId="1236873511" sldId="327"/>
        </pc:sldMkLst>
        <pc:spChg chg="mod">
          <ac:chgData name="西口 守" userId="356d5f9099047c09" providerId="LiveId" clId="{5169D5C5-194B-4FB1-98BF-1A640FFF2603}" dt="2019-10-31T05:56:34.255" v="117"/>
          <ac:spMkLst>
            <pc:docMk/>
            <pc:sldMk cId="1236873511" sldId="327"/>
            <ac:spMk id="2" creationId="{82B722D9-0AEB-41B1-B9DA-BD24F479700B}"/>
          </ac:spMkLst>
        </pc:spChg>
        <pc:spChg chg="mod">
          <ac:chgData name="西口 守" userId="356d5f9099047c09" providerId="LiveId" clId="{5169D5C5-194B-4FB1-98BF-1A640FFF2603}" dt="2019-10-31T05:55:35.792" v="82" actId="14100"/>
          <ac:spMkLst>
            <pc:docMk/>
            <pc:sldMk cId="1236873511" sldId="327"/>
            <ac:spMk id="3" creationId="{74A60C5A-2DAF-4D3C-9468-8EEFD7B7900F}"/>
          </ac:spMkLst>
        </pc:spChg>
        <pc:spChg chg="add mod">
          <ac:chgData name="西口 守" userId="356d5f9099047c09" providerId="LiveId" clId="{5169D5C5-194B-4FB1-98BF-1A640FFF2603}" dt="2019-10-31T05:56:51.886" v="126" actId="14100"/>
          <ac:spMkLst>
            <pc:docMk/>
            <pc:sldMk cId="1236873511" sldId="327"/>
            <ac:spMk id="7" creationId="{35D8DB9B-5D48-4771-9B61-0F43F3574370}"/>
          </ac:spMkLst>
        </pc:spChg>
        <pc:picChg chg="add mod">
          <ac:chgData name="西口 守" userId="356d5f9099047c09" providerId="LiveId" clId="{5169D5C5-194B-4FB1-98BF-1A640FFF2603}" dt="2019-10-31T07:44:45.474" v="156" actId="1076"/>
          <ac:picMkLst>
            <pc:docMk/>
            <pc:sldMk cId="1236873511" sldId="327"/>
            <ac:picMk id="3074" creationId="{B6D63A1A-BC8A-4C6C-A1D6-6F8B4218F558}"/>
          </ac:picMkLst>
        </pc:picChg>
      </pc:sldChg>
      <pc:sldChg chg="addSp modSp add">
        <pc:chgData name="西口 守" userId="356d5f9099047c09" providerId="LiveId" clId="{5169D5C5-194B-4FB1-98BF-1A640FFF2603}" dt="2019-10-31T07:44:32.895" v="153" actId="14100"/>
        <pc:sldMkLst>
          <pc:docMk/>
          <pc:sldMk cId="1475731181" sldId="328"/>
        </pc:sldMkLst>
        <pc:spChg chg="mod">
          <ac:chgData name="西口 守" userId="356d5f9099047c09" providerId="LiveId" clId="{5169D5C5-194B-4FB1-98BF-1A640FFF2603}" dt="2019-10-31T05:58:34.626" v="150" actId="27636"/>
          <ac:spMkLst>
            <pc:docMk/>
            <pc:sldMk cId="1475731181" sldId="328"/>
            <ac:spMk id="2" creationId="{B6B822FF-95CB-48E9-857F-219F0D0543BB}"/>
          </ac:spMkLst>
        </pc:spChg>
        <pc:spChg chg="mod">
          <ac:chgData name="西口 守" userId="356d5f9099047c09" providerId="LiveId" clId="{5169D5C5-194B-4FB1-98BF-1A640FFF2603}" dt="2019-10-31T05:57:47.085" v="131" actId="14100"/>
          <ac:spMkLst>
            <pc:docMk/>
            <pc:sldMk cId="1475731181" sldId="328"/>
            <ac:spMk id="3" creationId="{C289CB81-A0C4-465D-93DE-B54A59E340EC}"/>
          </ac:spMkLst>
        </pc:spChg>
        <pc:spChg chg="add mod">
          <ac:chgData name="西口 守" userId="356d5f9099047c09" providerId="LiveId" clId="{5169D5C5-194B-4FB1-98BF-1A640FFF2603}" dt="2019-10-31T05:57:47.085" v="131" actId="14100"/>
          <ac:spMkLst>
            <pc:docMk/>
            <pc:sldMk cId="1475731181" sldId="328"/>
            <ac:spMk id="7" creationId="{011E54A1-1F0D-4666-A83B-DC0058412F01}"/>
          </ac:spMkLst>
        </pc:spChg>
        <pc:picChg chg="add mod">
          <ac:chgData name="西口 守" userId="356d5f9099047c09" providerId="LiveId" clId="{5169D5C5-194B-4FB1-98BF-1A640FFF2603}" dt="2019-10-31T07:44:32.895" v="153" actId="14100"/>
          <ac:picMkLst>
            <pc:docMk/>
            <pc:sldMk cId="1475731181" sldId="328"/>
            <ac:picMk id="4098" creationId="{057FD69F-0CDF-48E0-8951-B9D20E0123F5}"/>
          </ac:picMkLst>
        </pc:picChg>
      </pc:sldChg>
    </pc:docChg>
  </pc:docChgLst>
  <pc:docChgLst>
    <pc:chgData name="西口 守" userId="728e4773f2cef98e" providerId="LiveId" clId="{9F63BEA6-F860-4A27-8832-D18D5F02EDD8}"/>
    <pc:docChg chg="custSel modSld">
      <pc:chgData name="西口 守" userId="728e4773f2cef98e" providerId="LiveId" clId="{9F63BEA6-F860-4A27-8832-D18D5F02EDD8}" dt="2019-12-14T00:41:45.737" v="68"/>
      <pc:docMkLst>
        <pc:docMk/>
      </pc:docMkLst>
      <pc:sldChg chg="modSp">
        <pc:chgData name="西口 守" userId="728e4773f2cef98e" providerId="LiveId" clId="{9F63BEA6-F860-4A27-8832-D18D5F02EDD8}" dt="2019-12-14T00:40:11.033" v="62" actId="6549"/>
        <pc:sldMkLst>
          <pc:docMk/>
          <pc:sldMk cId="1936464332" sldId="256"/>
        </pc:sldMkLst>
        <pc:spChg chg="mod">
          <ac:chgData name="西口 守" userId="728e4773f2cef98e" providerId="LiveId" clId="{9F63BEA6-F860-4A27-8832-D18D5F02EDD8}" dt="2019-12-14T00:40:11.033" v="62" actId="6549"/>
          <ac:spMkLst>
            <pc:docMk/>
            <pc:sldMk cId="1936464332" sldId="256"/>
            <ac:spMk id="3" creationId="{00000000-0000-0000-0000-000000000000}"/>
          </ac:spMkLst>
        </pc:spChg>
      </pc:sldChg>
      <pc:sldChg chg="modSp">
        <pc:chgData name="西口 守" userId="728e4773f2cef98e" providerId="LiveId" clId="{9F63BEA6-F860-4A27-8832-D18D5F02EDD8}" dt="2019-12-14T00:41:45.737" v="68"/>
        <pc:sldMkLst>
          <pc:docMk/>
          <pc:sldMk cId="1236873511" sldId="327"/>
        </pc:sldMkLst>
        <pc:spChg chg="mod">
          <ac:chgData name="西口 守" userId="728e4773f2cef98e" providerId="LiveId" clId="{9F63BEA6-F860-4A27-8832-D18D5F02EDD8}" dt="2019-12-14T00:41:45.737" v="68"/>
          <ac:spMkLst>
            <pc:docMk/>
            <pc:sldMk cId="1236873511" sldId="327"/>
            <ac:spMk id="2" creationId="{82B722D9-0AEB-41B1-B9DA-BD24F479700B}"/>
          </ac:spMkLst>
        </pc:spChg>
      </pc:sldChg>
    </pc:docChg>
  </pc:docChgLst>
  <pc:docChgLst>
    <pc:chgData name="西口 守" userId="356d5f9099047c09" providerId="LiveId" clId="{473D71C4-8199-4CA3-B5E3-653B2CC2B1A1}"/>
    <pc:docChg chg="undo custSel addSld delSld modSld">
      <pc:chgData name="西口 守" userId="356d5f9099047c09" providerId="LiveId" clId="{473D71C4-8199-4CA3-B5E3-653B2CC2B1A1}" dt="2020-01-16T03:01:01.762" v="312" actId="2696"/>
      <pc:docMkLst>
        <pc:docMk/>
      </pc:docMkLst>
      <pc:sldChg chg="modSp">
        <pc:chgData name="西口 守" userId="356d5f9099047c09" providerId="LiveId" clId="{473D71C4-8199-4CA3-B5E3-653B2CC2B1A1}" dt="2020-01-07T05:54:27.683" v="103"/>
        <pc:sldMkLst>
          <pc:docMk/>
          <pc:sldMk cId="1936464332" sldId="256"/>
        </pc:sldMkLst>
        <pc:spChg chg="mod">
          <ac:chgData name="西口 守" userId="356d5f9099047c09" providerId="LiveId" clId="{473D71C4-8199-4CA3-B5E3-653B2CC2B1A1}" dt="2020-01-07T05:54:27.683" v="103"/>
          <ac:spMkLst>
            <pc:docMk/>
            <pc:sldMk cId="1936464332" sldId="256"/>
            <ac:spMk id="2" creationId="{00000000-0000-0000-0000-000000000000}"/>
          </ac:spMkLst>
        </pc:spChg>
        <pc:spChg chg="mod">
          <ac:chgData name="西口 守" userId="356d5f9099047c09" providerId="LiveId" clId="{473D71C4-8199-4CA3-B5E3-653B2CC2B1A1}" dt="2020-01-07T05:51:49.521" v="2" actId="27636"/>
          <ac:spMkLst>
            <pc:docMk/>
            <pc:sldMk cId="1936464332" sldId="256"/>
            <ac:spMk id="3" creationId="{00000000-0000-0000-0000-000000000000}"/>
          </ac:spMkLst>
        </pc:spChg>
      </pc:sldChg>
      <pc:sldChg chg="del">
        <pc:chgData name="西口 守" userId="356d5f9099047c09" providerId="LiveId" clId="{473D71C4-8199-4CA3-B5E3-653B2CC2B1A1}" dt="2020-01-16T02:58:11.892" v="281" actId="2696"/>
        <pc:sldMkLst>
          <pc:docMk/>
          <pc:sldMk cId="1791129223" sldId="257"/>
        </pc:sldMkLst>
      </pc:sldChg>
      <pc:sldChg chg="del">
        <pc:chgData name="西口 守" userId="356d5f9099047c09" providerId="LiveId" clId="{473D71C4-8199-4CA3-B5E3-653B2CC2B1A1}" dt="2020-01-16T02:58:19.374" v="283" actId="2696"/>
        <pc:sldMkLst>
          <pc:docMk/>
          <pc:sldMk cId="3699602464" sldId="258"/>
        </pc:sldMkLst>
      </pc:sldChg>
      <pc:sldChg chg="del">
        <pc:chgData name="西口 守" userId="356d5f9099047c09" providerId="LiveId" clId="{473D71C4-8199-4CA3-B5E3-653B2CC2B1A1}" dt="2020-01-16T02:57:11.781" v="273" actId="2696"/>
        <pc:sldMkLst>
          <pc:docMk/>
          <pc:sldMk cId="1849727244" sldId="260"/>
        </pc:sldMkLst>
      </pc:sldChg>
      <pc:sldChg chg="del">
        <pc:chgData name="西口 守" userId="356d5f9099047c09" providerId="LiveId" clId="{473D71C4-8199-4CA3-B5E3-653B2CC2B1A1}" dt="2020-01-16T02:57:15.639" v="274" actId="2696"/>
        <pc:sldMkLst>
          <pc:docMk/>
          <pc:sldMk cId="2045008987" sldId="261"/>
        </pc:sldMkLst>
      </pc:sldChg>
      <pc:sldChg chg="del">
        <pc:chgData name="西口 守" userId="356d5f9099047c09" providerId="LiveId" clId="{473D71C4-8199-4CA3-B5E3-653B2CC2B1A1}" dt="2020-01-16T02:57:58.114" v="278" actId="2696"/>
        <pc:sldMkLst>
          <pc:docMk/>
          <pc:sldMk cId="2040383173" sldId="262"/>
        </pc:sldMkLst>
      </pc:sldChg>
      <pc:sldChg chg="del">
        <pc:chgData name="西口 守" userId="356d5f9099047c09" providerId="LiveId" clId="{473D71C4-8199-4CA3-B5E3-653B2CC2B1A1}" dt="2020-01-16T02:57:47.007" v="275" actId="2696"/>
        <pc:sldMkLst>
          <pc:docMk/>
          <pc:sldMk cId="3256570723" sldId="263"/>
        </pc:sldMkLst>
      </pc:sldChg>
      <pc:sldChg chg="del">
        <pc:chgData name="西口 守" userId="356d5f9099047c09" providerId="LiveId" clId="{473D71C4-8199-4CA3-B5E3-653B2CC2B1A1}" dt="2020-01-16T02:57:51.334" v="276" actId="2696"/>
        <pc:sldMkLst>
          <pc:docMk/>
          <pc:sldMk cId="3264807100" sldId="264"/>
        </pc:sldMkLst>
      </pc:sldChg>
      <pc:sldChg chg="del">
        <pc:chgData name="西口 守" userId="356d5f9099047c09" providerId="LiveId" clId="{473D71C4-8199-4CA3-B5E3-653B2CC2B1A1}" dt="2020-01-16T02:57:55.474" v="277" actId="2696"/>
        <pc:sldMkLst>
          <pc:docMk/>
          <pc:sldMk cId="2896898630" sldId="265"/>
        </pc:sldMkLst>
      </pc:sldChg>
      <pc:sldChg chg="del">
        <pc:chgData name="西口 守" userId="356d5f9099047c09" providerId="LiveId" clId="{473D71C4-8199-4CA3-B5E3-653B2CC2B1A1}" dt="2020-01-16T02:58:03.331" v="279" actId="2696"/>
        <pc:sldMkLst>
          <pc:docMk/>
          <pc:sldMk cId="2905041560" sldId="266"/>
        </pc:sldMkLst>
      </pc:sldChg>
      <pc:sldChg chg="del">
        <pc:chgData name="西口 守" userId="356d5f9099047c09" providerId="LiveId" clId="{473D71C4-8199-4CA3-B5E3-653B2CC2B1A1}" dt="2020-01-16T02:58:23.889" v="284" actId="2696"/>
        <pc:sldMkLst>
          <pc:docMk/>
          <pc:sldMk cId="4042452297" sldId="267"/>
        </pc:sldMkLst>
      </pc:sldChg>
      <pc:sldChg chg="del">
        <pc:chgData name="西口 守" userId="356d5f9099047c09" providerId="LiveId" clId="{473D71C4-8199-4CA3-B5E3-653B2CC2B1A1}" dt="2020-01-16T02:58:27.950" v="285" actId="2696"/>
        <pc:sldMkLst>
          <pc:docMk/>
          <pc:sldMk cId="66239215" sldId="268"/>
        </pc:sldMkLst>
      </pc:sldChg>
      <pc:sldChg chg="del">
        <pc:chgData name="西口 守" userId="356d5f9099047c09" providerId="LiveId" clId="{473D71C4-8199-4CA3-B5E3-653B2CC2B1A1}" dt="2020-01-16T02:58:35.495" v="287" actId="2696"/>
        <pc:sldMkLst>
          <pc:docMk/>
          <pc:sldMk cId="1297620919" sldId="269"/>
        </pc:sldMkLst>
      </pc:sldChg>
      <pc:sldChg chg="del">
        <pc:chgData name="西口 守" userId="356d5f9099047c09" providerId="LiveId" clId="{473D71C4-8199-4CA3-B5E3-653B2CC2B1A1}" dt="2020-01-16T02:58:38.635" v="288" actId="2696"/>
        <pc:sldMkLst>
          <pc:docMk/>
          <pc:sldMk cId="105283823" sldId="270"/>
        </pc:sldMkLst>
      </pc:sldChg>
      <pc:sldChg chg="del">
        <pc:chgData name="西口 守" userId="356d5f9099047c09" providerId="LiveId" clId="{473D71C4-8199-4CA3-B5E3-653B2CC2B1A1}" dt="2020-01-16T02:59:03.287" v="289" actId="2696"/>
        <pc:sldMkLst>
          <pc:docMk/>
          <pc:sldMk cId="2319683860" sldId="276"/>
        </pc:sldMkLst>
      </pc:sldChg>
      <pc:sldChg chg="del">
        <pc:chgData name="西口 守" userId="356d5f9099047c09" providerId="LiveId" clId="{473D71C4-8199-4CA3-B5E3-653B2CC2B1A1}" dt="2020-01-16T02:59:26.297" v="292" actId="2696"/>
        <pc:sldMkLst>
          <pc:docMk/>
          <pc:sldMk cId="1630030232" sldId="277"/>
        </pc:sldMkLst>
      </pc:sldChg>
      <pc:sldChg chg="del">
        <pc:chgData name="西口 守" userId="356d5f9099047c09" providerId="LiveId" clId="{473D71C4-8199-4CA3-B5E3-653B2CC2B1A1}" dt="2020-01-16T02:59:11.238" v="290" actId="2696"/>
        <pc:sldMkLst>
          <pc:docMk/>
          <pc:sldMk cId="2949571989" sldId="278"/>
        </pc:sldMkLst>
      </pc:sldChg>
      <pc:sldChg chg="del">
        <pc:chgData name="西口 守" userId="356d5f9099047c09" providerId="LiveId" clId="{473D71C4-8199-4CA3-B5E3-653B2CC2B1A1}" dt="2020-01-16T02:59:14.425" v="291" actId="2696"/>
        <pc:sldMkLst>
          <pc:docMk/>
          <pc:sldMk cId="1031907751" sldId="279"/>
        </pc:sldMkLst>
      </pc:sldChg>
      <pc:sldChg chg="del">
        <pc:chgData name="西口 守" userId="356d5f9099047c09" providerId="LiveId" clId="{473D71C4-8199-4CA3-B5E3-653B2CC2B1A1}" dt="2020-01-16T02:59:31.124" v="293" actId="2696"/>
        <pc:sldMkLst>
          <pc:docMk/>
          <pc:sldMk cId="2525894316" sldId="283"/>
        </pc:sldMkLst>
      </pc:sldChg>
      <pc:sldChg chg="del">
        <pc:chgData name="西口 守" userId="356d5f9099047c09" providerId="LiveId" clId="{473D71C4-8199-4CA3-B5E3-653B2CC2B1A1}" dt="2020-01-16T02:59:34.264" v="294" actId="2696"/>
        <pc:sldMkLst>
          <pc:docMk/>
          <pc:sldMk cId="2312542503" sldId="285"/>
        </pc:sldMkLst>
      </pc:sldChg>
      <pc:sldChg chg="del">
        <pc:chgData name="西口 守" userId="356d5f9099047c09" providerId="LiveId" clId="{473D71C4-8199-4CA3-B5E3-653B2CC2B1A1}" dt="2020-01-16T02:59:37.857" v="295" actId="2696"/>
        <pc:sldMkLst>
          <pc:docMk/>
          <pc:sldMk cId="3872923002" sldId="286"/>
        </pc:sldMkLst>
      </pc:sldChg>
      <pc:sldChg chg="del">
        <pc:chgData name="西口 守" userId="356d5f9099047c09" providerId="LiveId" clId="{473D71C4-8199-4CA3-B5E3-653B2CC2B1A1}" dt="2020-01-16T02:59:41.341" v="296" actId="2696"/>
        <pc:sldMkLst>
          <pc:docMk/>
          <pc:sldMk cId="2732090620" sldId="287"/>
        </pc:sldMkLst>
      </pc:sldChg>
      <pc:sldChg chg="del">
        <pc:chgData name="西口 守" userId="356d5f9099047c09" providerId="LiveId" clId="{473D71C4-8199-4CA3-B5E3-653B2CC2B1A1}" dt="2020-01-16T02:59:44.512" v="297" actId="2696"/>
        <pc:sldMkLst>
          <pc:docMk/>
          <pc:sldMk cId="165373627" sldId="288"/>
        </pc:sldMkLst>
      </pc:sldChg>
      <pc:sldChg chg="del">
        <pc:chgData name="西口 守" userId="356d5f9099047c09" providerId="LiveId" clId="{473D71C4-8199-4CA3-B5E3-653B2CC2B1A1}" dt="2020-01-16T02:59:48.261" v="298" actId="2696"/>
        <pc:sldMkLst>
          <pc:docMk/>
          <pc:sldMk cId="3855374253" sldId="289"/>
        </pc:sldMkLst>
      </pc:sldChg>
      <pc:sldChg chg="del">
        <pc:chgData name="西口 守" userId="356d5f9099047c09" providerId="LiveId" clId="{473D71C4-8199-4CA3-B5E3-653B2CC2B1A1}" dt="2020-01-16T02:59:52.385" v="299" actId="2696"/>
        <pc:sldMkLst>
          <pc:docMk/>
          <pc:sldMk cId="774867460" sldId="290"/>
        </pc:sldMkLst>
      </pc:sldChg>
      <pc:sldChg chg="del">
        <pc:chgData name="西口 守" userId="356d5f9099047c09" providerId="LiveId" clId="{473D71C4-8199-4CA3-B5E3-653B2CC2B1A1}" dt="2020-01-16T02:59:56.944" v="300" actId="2696"/>
        <pc:sldMkLst>
          <pc:docMk/>
          <pc:sldMk cId="3155910142" sldId="291"/>
        </pc:sldMkLst>
      </pc:sldChg>
      <pc:sldChg chg="del">
        <pc:chgData name="西口 守" userId="356d5f9099047c09" providerId="LiveId" clId="{473D71C4-8199-4CA3-B5E3-653B2CC2B1A1}" dt="2020-01-16T03:00:03.567" v="301" actId="2696"/>
        <pc:sldMkLst>
          <pc:docMk/>
          <pc:sldMk cId="845594871" sldId="292"/>
        </pc:sldMkLst>
      </pc:sldChg>
      <pc:sldChg chg="del">
        <pc:chgData name="西口 守" userId="356d5f9099047c09" providerId="LiveId" clId="{473D71C4-8199-4CA3-B5E3-653B2CC2B1A1}" dt="2020-01-16T03:00:07.253" v="302" actId="2696"/>
        <pc:sldMkLst>
          <pc:docMk/>
          <pc:sldMk cId="4138228439" sldId="293"/>
        </pc:sldMkLst>
      </pc:sldChg>
      <pc:sldChg chg="del">
        <pc:chgData name="西口 守" userId="356d5f9099047c09" providerId="LiveId" clId="{473D71C4-8199-4CA3-B5E3-653B2CC2B1A1}" dt="2020-01-16T03:00:15.861" v="303" actId="2696"/>
        <pc:sldMkLst>
          <pc:docMk/>
          <pc:sldMk cId="1508737652" sldId="294"/>
        </pc:sldMkLst>
      </pc:sldChg>
      <pc:sldChg chg="del">
        <pc:chgData name="西口 守" userId="356d5f9099047c09" providerId="LiveId" clId="{473D71C4-8199-4CA3-B5E3-653B2CC2B1A1}" dt="2020-01-16T03:00:20.906" v="304" actId="2696"/>
        <pc:sldMkLst>
          <pc:docMk/>
          <pc:sldMk cId="1974644899" sldId="296"/>
        </pc:sldMkLst>
      </pc:sldChg>
      <pc:sldChg chg="del">
        <pc:chgData name="西口 守" userId="356d5f9099047c09" providerId="LiveId" clId="{473D71C4-8199-4CA3-B5E3-653B2CC2B1A1}" dt="2020-01-16T02:58:32.652" v="286" actId="2696"/>
        <pc:sldMkLst>
          <pc:docMk/>
          <pc:sldMk cId="4046856124" sldId="297"/>
        </pc:sldMkLst>
      </pc:sldChg>
      <pc:sldChg chg="del">
        <pc:chgData name="西口 守" userId="356d5f9099047c09" providerId="LiveId" clId="{473D71C4-8199-4CA3-B5E3-653B2CC2B1A1}" dt="2020-01-16T03:00:28.405" v="305" actId="2696"/>
        <pc:sldMkLst>
          <pc:docMk/>
          <pc:sldMk cId="2500149687" sldId="303"/>
        </pc:sldMkLst>
      </pc:sldChg>
      <pc:sldChg chg="del">
        <pc:chgData name="西口 守" userId="356d5f9099047c09" providerId="LiveId" clId="{473D71C4-8199-4CA3-B5E3-653B2CC2B1A1}" dt="2020-01-16T03:00:33.872" v="306" actId="2696"/>
        <pc:sldMkLst>
          <pc:docMk/>
          <pc:sldMk cId="3582534572" sldId="306"/>
        </pc:sldMkLst>
      </pc:sldChg>
      <pc:sldChg chg="del">
        <pc:chgData name="西口 守" userId="356d5f9099047c09" providerId="LiveId" clId="{473D71C4-8199-4CA3-B5E3-653B2CC2B1A1}" dt="2020-01-16T02:57:05.454" v="272" actId="2696"/>
        <pc:sldMkLst>
          <pc:docMk/>
          <pc:sldMk cId="485203224" sldId="318"/>
        </pc:sldMkLst>
      </pc:sldChg>
      <pc:sldChg chg="del">
        <pc:chgData name="西口 守" userId="356d5f9099047c09" providerId="LiveId" clId="{473D71C4-8199-4CA3-B5E3-653B2CC2B1A1}" dt="2020-01-16T03:00:50.921" v="309" actId="2696"/>
        <pc:sldMkLst>
          <pc:docMk/>
          <pc:sldMk cId="4162473842" sldId="319"/>
        </pc:sldMkLst>
      </pc:sldChg>
      <pc:sldChg chg="del">
        <pc:chgData name="西口 守" userId="356d5f9099047c09" providerId="LiveId" clId="{473D71C4-8199-4CA3-B5E3-653B2CC2B1A1}" dt="2020-01-16T03:00:58.341" v="311" actId="2696"/>
        <pc:sldMkLst>
          <pc:docMk/>
          <pc:sldMk cId="3302545208" sldId="320"/>
        </pc:sldMkLst>
      </pc:sldChg>
      <pc:sldChg chg="del">
        <pc:chgData name="西口 守" userId="356d5f9099047c09" providerId="LiveId" clId="{473D71C4-8199-4CA3-B5E3-653B2CC2B1A1}" dt="2020-01-16T03:00:55.373" v="310" actId="2696"/>
        <pc:sldMkLst>
          <pc:docMk/>
          <pc:sldMk cId="2312915240" sldId="321"/>
        </pc:sldMkLst>
      </pc:sldChg>
      <pc:sldChg chg="del">
        <pc:chgData name="西口 守" userId="356d5f9099047c09" providerId="LiveId" clId="{473D71C4-8199-4CA3-B5E3-653B2CC2B1A1}" dt="2020-01-16T03:01:01.762" v="312" actId="2696"/>
        <pc:sldMkLst>
          <pc:docMk/>
          <pc:sldMk cId="202704061" sldId="322"/>
        </pc:sldMkLst>
      </pc:sldChg>
      <pc:sldChg chg="modSp">
        <pc:chgData name="西口 守" userId="356d5f9099047c09" providerId="LiveId" clId="{473D71C4-8199-4CA3-B5E3-653B2CC2B1A1}" dt="2020-01-07T06:01:55.565" v="229" actId="14100"/>
        <pc:sldMkLst>
          <pc:docMk/>
          <pc:sldMk cId="3554146489" sldId="323"/>
        </pc:sldMkLst>
        <pc:spChg chg="mod">
          <ac:chgData name="西口 守" userId="356d5f9099047c09" providerId="LiveId" clId="{473D71C4-8199-4CA3-B5E3-653B2CC2B1A1}" dt="2020-01-07T06:01:55.565" v="229" actId="14100"/>
          <ac:spMkLst>
            <pc:docMk/>
            <pc:sldMk cId="3554146489" sldId="323"/>
            <ac:spMk id="2" creationId="{50C07A57-8CE7-451D-9EA1-ACA42446B0D7}"/>
          </ac:spMkLst>
        </pc:spChg>
      </pc:sldChg>
      <pc:sldChg chg="modSp">
        <pc:chgData name="西口 守" userId="356d5f9099047c09" providerId="LiveId" clId="{473D71C4-8199-4CA3-B5E3-653B2CC2B1A1}" dt="2020-01-07T06:09:20.733" v="238" actId="14100"/>
        <pc:sldMkLst>
          <pc:docMk/>
          <pc:sldMk cId="1275094047" sldId="324"/>
        </pc:sldMkLst>
        <pc:spChg chg="mod">
          <ac:chgData name="西口 守" userId="356d5f9099047c09" providerId="LiveId" clId="{473D71C4-8199-4CA3-B5E3-653B2CC2B1A1}" dt="2020-01-07T06:09:11.630" v="237" actId="14100"/>
          <ac:spMkLst>
            <pc:docMk/>
            <pc:sldMk cId="1275094047" sldId="324"/>
            <ac:spMk id="2" creationId="{15B1656C-442E-4886-9A14-1FD67B99F4EC}"/>
          </ac:spMkLst>
        </pc:spChg>
        <pc:picChg chg="mod">
          <ac:chgData name="西口 守" userId="356d5f9099047c09" providerId="LiveId" clId="{473D71C4-8199-4CA3-B5E3-653B2CC2B1A1}" dt="2020-01-07T06:09:20.733" v="238" actId="14100"/>
          <ac:picMkLst>
            <pc:docMk/>
            <pc:sldMk cId="1275094047" sldId="324"/>
            <ac:picMk id="1028" creationId="{733A9C46-4497-40D8-BC4F-86F6827534BC}"/>
          </ac:picMkLst>
        </pc:picChg>
      </pc:sldChg>
      <pc:sldChg chg="modSp">
        <pc:chgData name="西口 守" userId="356d5f9099047c09" providerId="LiveId" clId="{473D71C4-8199-4CA3-B5E3-653B2CC2B1A1}" dt="2020-01-07T06:08:20.078" v="233" actId="27636"/>
        <pc:sldMkLst>
          <pc:docMk/>
          <pc:sldMk cId="3882676473" sldId="325"/>
        </pc:sldMkLst>
        <pc:spChg chg="mod">
          <ac:chgData name="西口 守" userId="356d5f9099047c09" providerId="LiveId" clId="{473D71C4-8199-4CA3-B5E3-653B2CC2B1A1}" dt="2020-01-07T06:08:20.078" v="233" actId="27636"/>
          <ac:spMkLst>
            <pc:docMk/>
            <pc:sldMk cId="3882676473" sldId="325"/>
            <ac:spMk id="3" creationId="{5409DC68-D02F-46DB-9F7D-3379AAD4CAEB}"/>
          </ac:spMkLst>
        </pc:spChg>
      </pc:sldChg>
      <pc:sldChg chg="modSp">
        <pc:chgData name="西口 守" userId="356d5f9099047c09" providerId="LiveId" clId="{473D71C4-8199-4CA3-B5E3-653B2CC2B1A1}" dt="2020-01-07T06:12:55.222" v="269" actId="113"/>
        <pc:sldMkLst>
          <pc:docMk/>
          <pc:sldMk cId="3596887848" sldId="326"/>
        </pc:sldMkLst>
        <pc:spChg chg="mod">
          <ac:chgData name="西口 守" userId="356d5f9099047c09" providerId="LiveId" clId="{473D71C4-8199-4CA3-B5E3-653B2CC2B1A1}" dt="2020-01-07T06:12:55.222" v="269" actId="113"/>
          <ac:spMkLst>
            <pc:docMk/>
            <pc:sldMk cId="3596887848" sldId="326"/>
            <ac:spMk id="2" creationId="{77D75B15-44DA-417B-B811-FBEA97D1CA19}"/>
          </ac:spMkLst>
        </pc:spChg>
        <pc:spChg chg="mod">
          <ac:chgData name="西口 守" userId="356d5f9099047c09" providerId="LiveId" clId="{473D71C4-8199-4CA3-B5E3-653B2CC2B1A1}" dt="2020-01-07T06:09:52.246" v="242" actId="14100"/>
          <ac:spMkLst>
            <pc:docMk/>
            <pc:sldMk cId="3596887848" sldId="326"/>
            <ac:spMk id="3" creationId="{F51261EA-4EC3-46C7-9BFD-7630A7F3C606}"/>
          </ac:spMkLst>
        </pc:spChg>
        <pc:picChg chg="mod">
          <ac:chgData name="西口 守" userId="356d5f9099047c09" providerId="LiveId" clId="{473D71C4-8199-4CA3-B5E3-653B2CC2B1A1}" dt="2020-01-07T06:09:37.119" v="240" actId="14100"/>
          <ac:picMkLst>
            <pc:docMk/>
            <pc:sldMk cId="3596887848" sldId="326"/>
            <ac:picMk id="2050" creationId="{D33A3898-6C19-4226-9005-2FEE560B5D86}"/>
          </ac:picMkLst>
        </pc:picChg>
      </pc:sldChg>
      <pc:sldChg chg="modSp">
        <pc:chgData name="西口 守" userId="356d5f9099047c09" providerId="LiveId" clId="{473D71C4-8199-4CA3-B5E3-653B2CC2B1A1}" dt="2020-01-07T06:10:29.537" v="246" actId="1076"/>
        <pc:sldMkLst>
          <pc:docMk/>
          <pc:sldMk cId="1236873511" sldId="327"/>
        </pc:sldMkLst>
        <pc:spChg chg="mod">
          <ac:chgData name="西口 守" userId="356d5f9099047c09" providerId="LiveId" clId="{473D71C4-8199-4CA3-B5E3-653B2CC2B1A1}" dt="2020-01-07T06:10:25.343" v="245" actId="14100"/>
          <ac:spMkLst>
            <pc:docMk/>
            <pc:sldMk cId="1236873511" sldId="327"/>
            <ac:spMk id="2" creationId="{82B722D9-0AEB-41B1-B9DA-BD24F479700B}"/>
          </ac:spMkLst>
        </pc:spChg>
        <pc:picChg chg="mod">
          <ac:chgData name="西口 守" userId="356d5f9099047c09" providerId="LiveId" clId="{473D71C4-8199-4CA3-B5E3-653B2CC2B1A1}" dt="2020-01-07T06:10:29.537" v="246" actId="1076"/>
          <ac:picMkLst>
            <pc:docMk/>
            <pc:sldMk cId="1236873511" sldId="327"/>
            <ac:picMk id="3074" creationId="{B6D63A1A-BC8A-4C6C-A1D6-6F8B4218F558}"/>
          </ac:picMkLst>
        </pc:picChg>
      </pc:sldChg>
      <pc:sldChg chg="modSp">
        <pc:chgData name="西口 守" userId="356d5f9099047c09" providerId="LiveId" clId="{473D71C4-8199-4CA3-B5E3-653B2CC2B1A1}" dt="2020-01-07T06:13:34.890" v="270" actId="14100"/>
        <pc:sldMkLst>
          <pc:docMk/>
          <pc:sldMk cId="1475731181" sldId="328"/>
        </pc:sldMkLst>
        <pc:spChg chg="mod">
          <ac:chgData name="西口 守" userId="356d5f9099047c09" providerId="LiveId" clId="{473D71C4-8199-4CA3-B5E3-653B2CC2B1A1}" dt="2020-01-07T06:13:34.890" v="270" actId="14100"/>
          <ac:spMkLst>
            <pc:docMk/>
            <pc:sldMk cId="1475731181" sldId="328"/>
            <ac:spMk id="2" creationId="{B6B822FF-95CB-48E9-857F-219F0D0543BB}"/>
          </ac:spMkLst>
        </pc:spChg>
        <pc:spChg chg="mod">
          <ac:chgData name="西口 守" userId="356d5f9099047c09" providerId="LiveId" clId="{473D71C4-8199-4CA3-B5E3-653B2CC2B1A1}" dt="2020-01-07T06:11:30.197" v="253" actId="1076"/>
          <ac:spMkLst>
            <pc:docMk/>
            <pc:sldMk cId="1475731181" sldId="328"/>
            <ac:spMk id="3" creationId="{C289CB81-A0C4-465D-93DE-B54A59E340EC}"/>
          </ac:spMkLst>
        </pc:spChg>
        <pc:picChg chg="mod">
          <ac:chgData name="西口 守" userId="356d5f9099047c09" providerId="LiveId" clId="{473D71C4-8199-4CA3-B5E3-653B2CC2B1A1}" dt="2020-01-07T06:10:52.619" v="247" actId="1076"/>
          <ac:picMkLst>
            <pc:docMk/>
            <pc:sldMk cId="1475731181" sldId="328"/>
            <ac:picMk id="4098" creationId="{057FD69F-0CDF-48E0-8951-B9D20E0123F5}"/>
          </ac:picMkLst>
        </pc:picChg>
      </pc:sldChg>
      <pc:sldChg chg="del">
        <pc:chgData name="西口 守" userId="356d5f9099047c09" providerId="LiveId" clId="{473D71C4-8199-4CA3-B5E3-653B2CC2B1A1}" dt="2020-01-16T02:56:49.754" v="271" actId="2696"/>
        <pc:sldMkLst>
          <pc:docMk/>
          <pc:sldMk cId="3140668276" sldId="329"/>
        </pc:sldMkLst>
      </pc:sldChg>
      <pc:sldChg chg="del">
        <pc:chgData name="西口 守" userId="356d5f9099047c09" providerId="LiveId" clId="{473D71C4-8199-4CA3-B5E3-653B2CC2B1A1}" dt="2020-01-16T03:00:39.308" v="307" actId="2696"/>
        <pc:sldMkLst>
          <pc:docMk/>
          <pc:sldMk cId="1355839526" sldId="331"/>
        </pc:sldMkLst>
      </pc:sldChg>
      <pc:sldChg chg="del">
        <pc:chgData name="西口 守" userId="356d5f9099047c09" providerId="LiveId" clId="{473D71C4-8199-4CA3-B5E3-653B2CC2B1A1}" dt="2020-01-16T03:00:47.478" v="308" actId="2696"/>
        <pc:sldMkLst>
          <pc:docMk/>
          <pc:sldMk cId="3367294947" sldId="332"/>
        </pc:sldMkLst>
      </pc:sldChg>
      <pc:sldChg chg="modSp">
        <pc:chgData name="西口 守" userId="356d5f9099047c09" providerId="LiveId" clId="{473D71C4-8199-4CA3-B5E3-653B2CC2B1A1}" dt="2020-01-07T05:55:40.152" v="168" actId="27636"/>
        <pc:sldMkLst>
          <pc:docMk/>
          <pc:sldMk cId="1403656359" sldId="333"/>
        </pc:sldMkLst>
        <pc:spChg chg="mod">
          <ac:chgData name="西口 守" userId="356d5f9099047c09" providerId="LiveId" clId="{473D71C4-8199-4CA3-B5E3-653B2CC2B1A1}" dt="2020-01-07T05:55:40.152" v="168" actId="27636"/>
          <ac:spMkLst>
            <pc:docMk/>
            <pc:sldMk cId="1403656359" sldId="333"/>
            <ac:spMk id="2" creationId="{A40572BE-CA70-4AA4-8E7D-651322E4BF72}"/>
          </ac:spMkLst>
        </pc:spChg>
      </pc:sldChg>
      <pc:sldChg chg="modSp">
        <pc:chgData name="西口 守" userId="356d5f9099047c09" providerId="LiveId" clId="{473D71C4-8199-4CA3-B5E3-653B2CC2B1A1}" dt="2020-01-07T05:56:20.944" v="169"/>
        <pc:sldMkLst>
          <pc:docMk/>
          <pc:sldMk cId="1017594013" sldId="334"/>
        </pc:sldMkLst>
        <pc:spChg chg="mod">
          <ac:chgData name="西口 守" userId="356d5f9099047c09" providerId="LiveId" clId="{473D71C4-8199-4CA3-B5E3-653B2CC2B1A1}" dt="2020-01-07T05:56:20.944" v="169"/>
          <ac:spMkLst>
            <pc:docMk/>
            <pc:sldMk cId="1017594013" sldId="334"/>
            <ac:spMk id="2" creationId="{69810A5B-18BB-46A9-9E4B-D6A89A6E1FA1}"/>
          </ac:spMkLst>
        </pc:spChg>
      </pc:sldChg>
      <pc:sldChg chg="modSp">
        <pc:chgData name="西口 守" userId="356d5f9099047c09" providerId="LiveId" clId="{473D71C4-8199-4CA3-B5E3-653B2CC2B1A1}" dt="2020-01-07T05:56:56.401" v="170"/>
        <pc:sldMkLst>
          <pc:docMk/>
          <pc:sldMk cId="1269950819" sldId="335"/>
        </pc:sldMkLst>
        <pc:spChg chg="mod">
          <ac:chgData name="西口 守" userId="356d5f9099047c09" providerId="LiveId" clId="{473D71C4-8199-4CA3-B5E3-653B2CC2B1A1}" dt="2020-01-07T05:56:56.401" v="170"/>
          <ac:spMkLst>
            <pc:docMk/>
            <pc:sldMk cId="1269950819" sldId="335"/>
            <ac:spMk id="2" creationId="{B524663A-D00F-470D-AE9F-941B5CF64CD9}"/>
          </ac:spMkLst>
        </pc:spChg>
      </pc:sldChg>
      <pc:sldChg chg="modSp">
        <pc:chgData name="西口 守" userId="356d5f9099047c09" providerId="LiveId" clId="{473D71C4-8199-4CA3-B5E3-653B2CC2B1A1}" dt="2020-01-07T06:00:01.784" v="225" actId="27636"/>
        <pc:sldMkLst>
          <pc:docMk/>
          <pc:sldMk cId="2712260851" sldId="336"/>
        </pc:sldMkLst>
        <pc:spChg chg="mod">
          <ac:chgData name="西口 守" userId="356d5f9099047c09" providerId="LiveId" clId="{473D71C4-8199-4CA3-B5E3-653B2CC2B1A1}" dt="2020-01-07T06:00:01.784" v="225" actId="27636"/>
          <ac:spMkLst>
            <pc:docMk/>
            <pc:sldMk cId="2712260851" sldId="336"/>
            <ac:spMk id="2" creationId="{BDE01E9E-DCC3-40D6-A821-3A1559FC32B1}"/>
          </ac:spMkLst>
        </pc:spChg>
      </pc:sldChg>
      <pc:sldChg chg="del">
        <pc:chgData name="西口 守" userId="356d5f9099047c09" providerId="LiveId" clId="{473D71C4-8199-4CA3-B5E3-653B2CC2B1A1}" dt="2020-01-07T06:01:47.707" v="228" actId="2696"/>
        <pc:sldMkLst>
          <pc:docMk/>
          <pc:sldMk cId="2958102025" sldId="337"/>
        </pc:sldMkLst>
      </pc:sldChg>
      <pc:sldChg chg="modSp">
        <pc:chgData name="西口 守" userId="356d5f9099047c09" providerId="LiveId" clId="{473D71C4-8199-4CA3-B5E3-653B2CC2B1A1}" dt="2020-01-07T05:59:11.197" v="223"/>
        <pc:sldMkLst>
          <pc:docMk/>
          <pc:sldMk cId="1645222472" sldId="338"/>
        </pc:sldMkLst>
        <pc:spChg chg="mod">
          <ac:chgData name="西口 守" userId="356d5f9099047c09" providerId="LiveId" clId="{473D71C4-8199-4CA3-B5E3-653B2CC2B1A1}" dt="2020-01-07T05:59:11.197" v="223"/>
          <ac:spMkLst>
            <pc:docMk/>
            <pc:sldMk cId="1645222472" sldId="338"/>
            <ac:spMk id="2" creationId="{4FEA8926-61B8-49C7-9180-B7FA4E7D27D4}"/>
          </ac:spMkLst>
        </pc:spChg>
      </pc:sldChg>
      <pc:sldChg chg="modSp">
        <pc:chgData name="西口 守" userId="356d5f9099047c09" providerId="LiveId" clId="{473D71C4-8199-4CA3-B5E3-653B2CC2B1A1}" dt="2020-01-07T06:00:38.220" v="226"/>
        <pc:sldMkLst>
          <pc:docMk/>
          <pc:sldMk cId="1722235856" sldId="339"/>
        </pc:sldMkLst>
        <pc:spChg chg="mod">
          <ac:chgData name="西口 守" userId="356d5f9099047c09" providerId="LiveId" clId="{473D71C4-8199-4CA3-B5E3-653B2CC2B1A1}" dt="2020-01-07T06:00:38.220" v="226"/>
          <ac:spMkLst>
            <pc:docMk/>
            <pc:sldMk cId="1722235856" sldId="339"/>
            <ac:spMk id="2" creationId="{B9EA3A3A-4973-4638-A5F3-9579A6BF60C3}"/>
          </ac:spMkLst>
        </pc:spChg>
      </pc:sldChg>
      <pc:sldChg chg="modSp">
        <pc:chgData name="西口 守" userId="356d5f9099047c09" providerId="LiveId" clId="{473D71C4-8199-4CA3-B5E3-653B2CC2B1A1}" dt="2020-01-07T06:01:25.854" v="227"/>
        <pc:sldMkLst>
          <pc:docMk/>
          <pc:sldMk cId="3429555121" sldId="340"/>
        </pc:sldMkLst>
        <pc:spChg chg="mod">
          <ac:chgData name="西口 守" userId="356d5f9099047c09" providerId="LiveId" clId="{473D71C4-8199-4CA3-B5E3-653B2CC2B1A1}" dt="2020-01-07T06:01:25.854" v="227"/>
          <ac:spMkLst>
            <pc:docMk/>
            <pc:sldMk cId="3429555121" sldId="340"/>
            <ac:spMk id="2" creationId="{2E071CA6-A42B-4E97-8641-5A8DF9A80F16}"/>
          </ac:spMkLst>
        </pc:spChg>
      </pc:sldChg>
      <pc:sldChg chg="modSp">
        <pc:chgData name="西口 守" userId="356d5f9099047c09" providerId="LiveId" clId="{473D71C4-8199-4CA3-B5E3-653B2CC2B1A1}" dt="2020-01-07T05:58:29.585" v="222"/>
        <pc:sldMkLst>
          <pc:docMk/>
          <pc:sldMk cId="906734008" sldId="341"/>
        </pc:sldMkLst>
        <pc:spChg chg="mod">
          <ac:chgData name="西口 守" userId="356d5f9099047c09" providerId="LiveId" clId="{473D71C4-8199-4CA3-B5E3-653B2CC2B1A1}" dt="2020-01-07T05:58:29.585" v="222"/>
          <ac:spMkLst>
            <pc:docMk/>
            <pc:sldMk cId="906734008" sldId="341"/>
            <ac:spMk id="2" creationId="{64E84566-AC50-4235-B9C5-13988A61EEC4}"/>
          </ac:spMkLst>
        </pc:spChg>
      </pc:sldChg>
      <pc:sldChg chg="add del">
        <pc:chgData name="西口 守" userId="356d5f9099047c09" providerId="LiveId" clId="{473D71C4-8199-4CA3-B5E3-653B2CC2B1A1}" dt="2020-01-16T02:58:15.281" v="282" actId="2696"/>
        <pc:sldMkLst>
          <pc:docMk/>
          <pc:sldMk cId="4242652774" sldId="3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r>
              <a:rPr kumimoji="1" lang="en-US" altLang="ja-JP"/>
              <a:t>20</a:t>
            </a:r>
            <a:r>
              <a:rPr kumimoji="1" lang="ja-JP" altLang="en-US"/>
              <a:t>２０年１月１１日</a:t>
            </a:r>
          </a:p>
        </p:txBody>
      </p:sp>
      <p:sp>
        <p:nvSpPr>
          <p:cNvPr id="4" name="フッター プレースホルダー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r>
              <a:rPr kumimoji="1" lang="zh-CN" altLang="en-US"/>
              <a:t>留学生勉強会</a:t>
            </a:r>
            <a:endParaRPr kumimoji="1" lang="ja-JP" altLang="en-US"/>
          </a:p>
        </p:txBody>
      </p:sp>
      <p:sp>
        <p:nvSpPr>
          <p:cNvPr id="5" name="スライド番号プレースホルダー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16A50DEA-6A08-47C6-AC65-EFA0AE60E8C4}" type="slidenum">
              <a:rPr kumimoji="1" lang="ja-JP" altLang="en-US" smtClean="0"/>
              <a:t>‹#›</a:t>
            </a:fld>
            <a:endParaRPr kumimoji="1" lang="ja-JP" altLang="en-US"/>
          </a:p>
        </p:txBody>
      </p:sp>
    </p:spTree>
    <p:extLst>
      <p:ext uri="{BB962C8B-B14F-4D97-AF65-F5344CB8AC3E}">
        <p14:creationId xmlns:p14="http://schemas.microsoft.com/office/powerpoint/2010/main" val="95192616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r>
              <a:rPr kumimoji="1" lang="en-US" altLang="ja-JP"/>
              <a:t>20</a:t>
            </a:r>
            <a:r>
              <a:rPr kumimoji="1" lang="ja-JP" altLang="en-US"/>
              <a:t>２０年１月１１日</a:t>
            </a:r>
          </a:p>
        </p:txBody>
      </p:sp>
      <p:sp>
        <p:nvSpPr>
          <p:cNvPr id="4" name="スライド イメージ プレースホルダー 3"/>
          <p:cNvSpPr>
            <a:spLocks noGrp="1" noRot="1" noChangeAspect="1"/>
          </p:cNvSpPr>
          <p:nvPr>
            <p:ph type="sldImg" idx="2"/>
          </p:nvPr>
        </p:nvSpPr>
        <p:spPr>
          <a:xfrm>
            <a:off x="1001713" y="1252538"/>
            <a:ext cx="488473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r>
              <a:rPr kumimoji="1" lang="zh-CN" altLang="en-US"/>
              <a:t>留学生勉強会</a:t>
            </a:r>
            <a:endParaRPr kumimoji="1" lang="ja-JP" altLang="en-US"/>
          </a:p>
        </p:txBody>
      </p:sp>
      <p:sp>
        <p:nvSpPr>
          <p:cNvPr id="7" name="スライド番号プレースホルダー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E79246A1-9368-41B2-AFA0-107ECAA89E22}" type="slidenum">
              <a:rPr kumimoji="1" lang="ja-JP" altLang="en-US" smtClean="0"/>
              <a:t>‹#›</a:t>
            </a:fld>
            <a:endParaRPr kumimoji="1" lang="ja-JP" altLang="en-US"/>
          </a:p>
        </p:txBody>
      </p:sp>
    </p:spTree>
    <p:extLst>
      <p:ext uri="{BB962C8B-B14F-4D97-AF65-F5344CB8AC3E}">
        <p14:creationId xmlns:p14="http://schemas.microsoft.com/office/powerpoint/2010/main" val="338909240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1252538"/>
            <a:ext cx="4884737" cy="33813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kumimoji="1" lang="en-US" altLang="ja-JP"/>
              <a:t>20</a:t>
            </a:r>
            <a:r>
              <a:rPr kumimoji="1" lang="ja-JP" altLang="en-US"/>
              <a:t>２０年１月１１日</a:t>
            </a:r>
          </a:p>
        </p:txBody>
      </p:sp>
      <p:sp>
        <p:nvSpPr>
          <p:cNvPr id="5" name="Footer Placeholder 4"/>
          <p:cNvSpPr>
            <a:spLocks noGrp="1"/>
          </p:cNvSpPr>
          <p:nvPr>
            <p:ph type="ftr" sz="quarter" idx="11"/>
          </p:nvPr>
        </p:nvSpPr>
        <p:spPr/>
        <p:txBody>
          <a:bodyPr/>
          <a:lstStyle/>
          <a:p>
            <a:r>
              <a:rPr kumimoji="1" lang="zh-CN" altLang="en-US"/>
              <a:t>留学生勉強会</a:t>
            </a:r>
            <a:endParaRPr kumimoji="1" lang="ja-JP" altLang="en-US"/>
          </a:p>
        </p:txBody>
      </p:sp>
      <p:sp>
        <p:nvSpPr>
          <p:cNvPr id="6" name="Slide Number Placeholder 5"/>
          <p:cNvSpPr>
            <a:spLocks noGrp="1"/>
          </p:cNvSpPr>
          <p:nvPr>
            <p:ph type="sldNum" sz="quarter" idx="12"/>
          </p:nvPr>
        </p:nvSpPr>
        <p:spPr/>
        <p:txBody>
          <a:bodyPr/>
          <a:lstStyle/>
          <a:p>
            <a:fld id="{E79246A1-9368-41B2-AFA0-107ECAA89E22}" type="slidenum">
              <a:rPr kumimoji="1" lang="ja-JP" altLang="en-US" smtClean="0"/>
              <a:t>14</a:t>
            </a:fld>
            <a:endParaRPr kumimoji="1" lang="ja-JP" altLang="en-US"/>
          </a:p>
        </p:txBody>
      </p:sp>
    </p:spTree>
    <p:extLst>
      <p:ext uri="{BB962C8B-B14F-4D97-AF65-F5344CB8AC3E}">
        <p14:creationId xmlns:p14="http://schemas.microsoft.com/office/powerpoint/2010/main" val="46995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2019/11/7</a:t>
            </a:r>
            <a:endParaRPr kumimoji="1" lang="ja-JP" altLang="en-US"/>
          </a:p>
        </p:txBody>
      </p:sp>
      <p:sp>
        <p:nvSpPr>
          <p:cNvPr id="5" name="Footer Placeholder 4"/>
          <p:cNvSpPr>
            <a:spLocks noGrp="1"/>
          </p:cNvSpPr>
          <p:nvPr>
            <p:ph type="ftr" sz="quarter" idx="11"/>
          </p:nvPr>
        </p:nvSpPr>
        <p:spPr/>
        <p:txBody>
          <a:bodyPr/>
          <a:lstStyle/>
          <a:p>
            <a:r>
              <a:rPr kumimoji="1" lang="ja-JP" altLang="en-US"/>
              <a:t>認知症講演</a:t>
            </a:r>
          </a:p>
        </p:txBody>
      </p:sp>
      <p:sp>
        <p:nvSpPr>
          <p:cNvPr id="6" name="Slide Number Placeholder 5"/>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176365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2019/11/7</a:t>
            </a:r>
            <a:endParaRPr kumimoji="1" lang="ja-JP" altLang="en-US"/>
          </a:p>
        </p:txBody>
      </p:sp>
      <p:sp>
        <p:nvSpPr>
          <p:cNvPr id="5" name="Footer Placeholder 4"/>
          <p:cNvSpPr>
            <a:spLocks noGrp="1"/>
          </p:cNvSpPr>
          <p:nvPr>
            <p:ph type="ftr" sz="quarter" idx="11"/>
          </p:nvPr>
        </p:nvSpPr>
        <p:spPr/>
        <p:txBody>
          <a:bodyPr/>
          <a:lstStyle/>
          <a:p>
            <a:r>
              <a:rPr kumimoji="1" lang="ja-JP" altLang="en-US"/>
              <a:t>認知症講演</a:t>
            </a:r>
          </a:p>
        </p:txBody>
      </p:sp>
      <p:sp>
        <p:nvSpPr>
          <p:cNvPr id="6" name="Slide Number Placeholder 5"/>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66126662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2019/11/7</a:t>
            </a:r>
            <a:endParaRPr kumimoji="1" lang="ja-JP" altLang="en-US"/>
          </a:p>
        </p:txBody>
      </p:sp>
      <p:sp>
        <p:nvSpPr>
          <p:cNvPr id="5" name="Footer Placeholder 4"/>
          <p:cNvSpPr>
            <a:spLocks noGrp="1"/>
          </p:cNvSpPr>
          <p:nvPr>
            <p:ph type="ftr" sz="quarter" idx="11"/>
          </p:nvPr>
        </p:nvSpPr>
        <p:spPr/>
        <p:txBody>
          <a:bodyPr/>
          <a:lstStyle/>
          <a:p>
            <a:r>
              <a:rPr kumimoji="1" lang="ja-JP" altLang="en-US"/>
              <a:t>認知症講演</a:t>
            </a:r>
          </a:p>
        </p:txBody>
      </p:sp>
      <p:sp>
        <p:nvSpPr>
          <p:cNvPr id="6" name="Slide Number Placeholder 5"/>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3566061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2019/11/7</a:t>
            </a:r>
            <a:endParaRPr kumimoji="1" lang="ja-JP" altLang="en-US"/>
          </a:p>
        </p:txBody>
      </p:sp>
      <p:sp>
        <p:nvSpPr>
          <p:cNvPr id="5" name="Footer Placeholder 4"/>
          <p:cNvSpPr>
            <a:spLocks noGrp="1"/>
          </p:cNvSpPr>
          <p:nvPr>
            <p:ph type="ftr" sz="quarter" idx="11"/>
          </p:nvPr>
        </p:nvSpPr>
        <p:spPr/>
        <p:txBody>
          <a:bodyPr/>
          <a:lstStyle/>
          <a:p>
            <a:r>
              <a:rPr kumimoji="1" lang="ja-JP" altLang="en-US"/>
              <a:t>認知症講演</a:t>
            </a:r>
          </a:p>
        </p:txBody>
      </p:sp>
      <p:sp>
        <p:nvSpPr>
          <p:cNvPr id="6" name="Slide Number Placeholder 5"/>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618943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2019/11/7</a:t>
            </a:r>
            <a:endParaRPr kumimoji="1" lang="ja-JP" altLang="en-US"/>
          </a:p>
        </p:txBody>
      </p:sp>
      <p:sp>
        <p:nvSpPr>
          <p:cNvPr id="5" name="Footer Placeholder 4"/>
          <p:cNvSpPr>
            <a:spLocks noGrp="1"/>
          </p:cNvSpPr>
          <p:nvPr>
            <p:ph type="ftr" sz="quarter" idx="11"/>
          </p:nvPr>
        </p:nvSpPr>
        <p:spPr/>
        <p:txBody>
          <a:bodyPr/>
          <a:lstStyle/>
          <a:p>
            <a:r>
              <a:rPr kumimoji="1" lang="ja-JP" altLang="en-US"/>
              <a:t>認知症講演</a:t>
            </a:r>
          </a:p>
        </p:txBody>
      </p:sp>
      <p:sp>
        <p:nvSpPr>
          <p:cNvPr id="6" name="Slide Number Placeholder 5"/>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341706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2019/11/7</a:t>
            </a:r>
            <a:endParaRPr kumimoji="1" lang="ja-JP" altLang="en-US"/>
          </a:p>
        </p:txBody>
      </p:sp>
      <p:sp>
        <p:nvSpPr>
          <p:cNvPr id="6" name="Footer Placeholder 5"/>
          <p:cNvSpPr>
            <a:spLocks noGrp="1"/>
          </p:cNvSpPr>
          <p:nvPr>
            <p:ph type="ftr" sz="quarter" idx="11"/>
          </p:nvPr>
        </p:nvSpPr>
        <p:spPr/>
        <p:txBody>
          <a:bodyPr/>
          <a:lstStyle/>
          <a:p>
            <a:r>
              <a:rPr kumimoji="1" lang="ja-JP" altLang="en-US"/>
              <a:t>認知症講演</a:t>
            </a:r>
          </a:p>
        </p:txBody>
      </p:sp>
      <p:sp>
        <p:nvSpPr>
          <p:cNvPr id="7" name="Slide Number Placeholder 6"/>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304157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2019/11/7</a:t>
            </a:r>
            <a:endParaRPr kumimoji="1" lang="ja-JP" altLang="en-US"/>
          </a:p>
        </p:txBody>
      </p:sp>
      <p:sp>
        <p:nvSpPr>
          <p:cNvPr id="8" name="Footer Placeholder 7"/>
          <p:cNvSpPr>
            <a:spLocks noGrp="1"/>
          </p:cNvSpPr>
          <p:nvPr>
            <p:ph type="ftr" sz="quarter" idx="11"/>
          </p:nvPr>
        </p:nvSpPr>
        <p:spPr/>
        <p:txBody>
          <a:bodyPr/>
          <a:lstStyle/>
          <a:p>
            <a:r>
              <a:rPr kumimoji="1" lang="ja-JP" altLang="en-US"/>
              <a:t>認知症講演</a:t>
            </a:r>
          </a:p>
        </p:txBody>
      </p:sp>
      <p:sp>
        <p:nvSpPr>
          <p:cNvPr id="9" name="Slide Number Placeholder 8"/>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289174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2019/11/7</a:t>
            </a:r>
            <a:endParaRPr kumimoji="1" lang="ja-JP" altLang="en-US"/>
          </a:p>
        </p:txBody>
      </p:sp>
      <p:sp>
        <p:nvSpPr>
          <p:cNvPr id="4" name="Footer Placeholder 3"/>
          <p:cNvSpPr>
            <a:spLocks noGrp="1"/>
          </p:cNvSpPr>
          <p:nvPr>
            <p:ph type="ftr" sz="quarter" idx="11"/>
          </p:nvPr>
        </p:nvSpPr>
        <p:spPr/>
        <p:txBody>
          <a:bodyPr/>
          <a:lstStyle/>
          <a:p>
            <a:r>
              <a:rPr kumimoji="1" lang="ja-JP" altLang="en-US"/>
              <a:t>認知症講演</a:t>
            </a:r>
          </a:p>
        </p:txBody>
      </p:sp>
      <p:sp>
        <p:nvSpPr>
          <p:cNvPr id="5" name="Slide Number Placeholder 4"/>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57999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2019/11/7</a:t>
            </a:r>
            <a:endParaRPr kumimoji="1" lang="ja-JP" altLang="en-US"/>
          </a:p>
        </p:txBody>
      </p:sp>
      <p:sp>
        <p:nvSpPr>
          <p:cNvPr id="3" name="Footer Placeholder 2"/>
          <p:cNvSpPr>
            <a:spLocks noGrp="1"/>
          </p:cNvSpPr>
          <p:nvPr>
            <p:ph type="ftr" sz="quarter" idx="11"/>
          </p:nvPr>
        </p:nvSpPr>
        <p:spPr/>
        <p:txBody>
          <a:bodyPr/>
          <a:lstStyle/>
          <a:p>
            <a:r>
              <a:rPr kumimoji="1" lang="ja-JP" altLang="en-US"/>
              <a:t>認知症講演</a:t>
            </a:r>
          </a:p>
        </p:txBody>
      </p:sp>
      <p:sp>
        <p:nvSpPr>
          <p:cNvPr id="4" name="Slide Number Placeholder 3"/>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333460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2019/11/7</a:t>
            </a:r>
            <a:endParaRPr kumimoji="1" lang="ja-JP" altLang="en-US"/>
          </a:p>
        </p:txBody>
      </p:sp>
      <p:sp>
        <p:nvSpPr>
          <p:cNvPr id="6" name="Footer Placeholder 5"/>
          <p:cNvSpPr>
            <a:spLocks noGrp="1"/>
          </p:cNvSpPr>
          <p:nvPr>
            <p:ph type="ftr" sz="quarter" idx="11"/>
          </p:nvPr>
        </p:nvSpPr>
        <p:spPr/>
        <p:txBody>
          <a:bodyPr/>
          <a:lstStyle/>
          <a:p>
            <a:r>
              <a:rPr kumimoji="1" lang="ja-JP" altLang="en-US"/>
              <a:t>認知症講演</a:t>
            </a:r>
          </a:p>
        </p:txBody>
      </p:sp>
      <p:sp>
        <p:nvSpPr>
          <p:cNvPr id="7" name="Slide Number Placeholder 6"/>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84284137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2019/11/7</a:t>
            </a:r>
            <a:endParaRPr kumimoji="1" lang="ja-JP" altLang="en-US"/>
          </a:p>
        </p:txBody>
      </p:sp>
      <p:sp>
        <p:nvSpPr>
          <p:cNvPr id="6" name="Footer Placeholder 5"/>
          <p:cNvSpPr>
            <a:spLocks noGrp="1"/>
          </p:cNvSpPr>
          <p:nvPr>
            <p:ph type="ftr" sz="quarter" idx="11"/>
          </p:nvPr>
        </p:nvSpPr>
        <p:spPr/>
        <p:txBody>
          <a:bodyPr/>
          <a:lstStyle/>
          <a:p>
            <a:r>
              <a:rPr kumimoji="1" lang="ja-JP" altLang="en-US"/>
              <a:t>認知症講演</a:t>
            </a:r>
          </a:p>
        </p:txBody>
      </p:sp>
      <p:sp>
        <p:nvSpPr>
          <p:cNvPr id="7" name="Slide Number Placeholder 6"/>
          <p:cNvSpPr>
            <a:spLocks noGrp="1"/>
          </p:cNvSpPr>
          <p:nvPr>
            <p:ph type="sldNum" sz="quarter" idx="12"/>
          </p:nvPr>
        </p:nvSpPr>
        <p:spPr/>
        <p:txBody>
          <a:body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4107553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2019/11/7</a:t>
            </a:r>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認知症講演</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7BDE5-C253-45CE-8480-AFFF832D146B}" type="slidenum">
              <a:rPr kumimoji="1" lang="ja-JP" altLang="en-US" smtClean="0"/>
              <a:t>‹#›</a:t>
            </a:fld>
            <a:endParaRPr kumimoji="1" lang="ja-JP" altLang="en-US"/>
          </a:p>
        </p:txBody>
      </p:sp>
    </p:spTree>
    <p:extLst>
      <p:ext uri="{BB962C8B-B14F-4D97-AF65-F5344CB8AC3E}">
        <p14:creationId xmlns:p14="http://schemas.microsoft.com/office/powerpoint/2010/main" val="3336990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1000" y="652007"/>
            <a:ext cx="9587696" cy="4605793"/>
          </a:xfrm>
        </p:spPr>
        <p:txBody>
          <a:bodyPr>
            <a:normAutofit/>
          </a:bodyPr>
          <a:lstStyle/>
          <a:p>
            <a:r>
              <a:rPr lang="ja-JP" altLang="en-US" sz="4800" dirty="0"/>
              <a:t>認知症について</a:t>
            </a:r>
            <a:br>
              <a:rPr lang="vi-VN" altLang="ja-JP" sz="4800" b="1" dirty="0"/>
            </a:br>
            <a:br>
              <a:rPr lang="vi-VN" altLang="ja-JP" sz="4800" dirty="0"/>
            </a:br>
            <a:br>
              <a:rPr lang="en-US" altLang="ja-JP" sz="4000" dirty="0"/>
            </a:br>
            <a:r>
              <a:rPr lang="en-US" altLang="ja-JP" dirty="0" err="1"/>
              <a:t>Về</a:t>
            </a:r>
            <a:r>
              <a:rPr lang="en-US" altLang="ja-JP" dirty="0"/>
              <a:t> </a:t>
            </a:r>
            <a:r>
              <a:rPr lang="en-US" altLang="ja-JP" dirty="0" err="1"/>
              <a:t>chứng</a:t>
            </a:r>
            <a:r>
              <a:rPr lang="en-US" altLang="ja-JP" dirty="0"/>
              <a:t> </a:t>
            </a:r>
            <a:r>
              <a:rPr lang="en-US" altLang="ja-JP" dirty="0" err="1"/>
              <a:t>mất</a:t>
            </a:r>
            <a:r>
              <a:rPr lang="en-US" altLang="ja-JP" dirty="0"/>
              <a:t> </a:t>
            </a:r>
            <a:r>
              <a:rPr lang="en-US" altLang="ja-JP" dirty="0" err="1"/>
              <a:t>trí</a:t>
            </a:r>
            <a:br>
              <a:rPr lang="en-US" altLang="ja-JP" sz="4000" dirty="0"/>
            </a:br>
            <a:endParaRPr lang="ja-JP" altLang="en-US" sz="4000" dirty="0"/>
          </a:p>
        </p:txBody>
      </p:sp>
      <p:sp>
        <p:nvSpPr>
          <p:cNvPr id="3" name="サブタイトル 2"/>
          <p:cNvSpPr>
            <a:spLocks noGrp="1"/>
          </p:cNvSpPr>
          <p:nvPr>
            <p:ph type="subTitle" idx="1"/>
          </p:nvPr>
        </p:nvSpPr>
        <p:spPr>
          <a:xfrm flipV="1">
            <a:off x="381001" y="3585882"/>
            <a:ext cx="8858491" cy="83293"/>
          </a:xfrm>
        </p:spPr>
        <p:txBody>
          <a:bodyPr>
            <a:normAutofit fontScale="25000" lnSpcReduction="20000"/>
          </a:bodyPr>
          <a:lstStyle/>
          <a:p>
            <a:endParaRPr lang="ja-JP" altLang="en-US" sz="4000" dirty="0"/>
          </a:p>
        </p:txBody>
      </p:sp>
    </p:spTree>
    <p:extLst>
      <p:ext uri="{BB962C8B-B14F-4D97-AF65-F5344CB8AC3E}">
        <p14:creationId xmlns:p14="http://schemas.microsoft.com/office/powerpoint/2010/main" val="1936464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07A57-8CE7-451D-9EA1-ACA42446B0D7}"/>
              </a:ext>
            </a:extLst>
          </p:cNvPr>
          <p:cNvSpPr>
            <a:spLocks noGrp="1"/>
          </p:cNvSpPr>
          <p:nvPr>
            <p:ph type="title"/>
          </p:nvPr>
        </p:nvSpPr>
        <p:spPr>
          <a:xfrm>
            <a:off x="-89648" y="410369"/>
            <a:ext cx="10196275" cy="1325563"/>
          </a:xfrm>
        </p:spPr>
        <p:txBody>
          <a:bodyPr>
            <a:normAutofit fontScale="90000"/>
          </a:bodyPr>
          <a:lstStyle/>
          <a:p>
            <a:r>
              <a:rPr lang="en-US" altLang="ja-JP" b="1" dirty="0"/>
              <a:t>  </a:t>
            </a:r>
            <a:r>
              <a:rPr lang="ja-JP" altLang="en-US" b="1" dirty="0"/>
              <a:t>認知症には種類がある </a:t>
            </a:r>
            <a:r>
              <a:rPr lang="en-US" altLang="ja-JP" b="1" dirty="0"/>
              <a:t>4</a:t>
            </a:r>
            <a:r>
              <a:rPr lang="ja-JP" altLang="en-US" b="1" dirty="0"/>
              <a:t>大認知症について</a:t>
            </a:r>
            <a:br>
              <a:rPr lang="vi-VN" altLang="ja-JP" b="1" dirty="0"/>
            </a:br>
            <a:r>
              <a:rPr lang="vi-VN" altLang="ja-JP" b="1" dirty="0"/>
              <a:t> </a:t>
            </a:r>
            <a:r>
              <a:rPr lang="vi-VN" altLang="ja-JP" sz="2700" b="1" u="sng" dirty="0"/>
              <a:t>Có nhiều loại bệnh lãng trí( mất trí nhớ ) , Về 4 loại bệnh lãng trí chính </a:t>
            </a:r>
            <a:endParaRPr lang="ja-JP" altLang="en-US" sz="2700" u="sng" dirty="0"/>
          </a:p>
        </p:txBody>
      </p:sp>
      <p:pic>
        <p:nvPicPr>
          <p:cNvPr id="7" name="コンテンツ プレースホルダー 6">
            <a:extLst>
              <a:ext uri="{FF2B5EF4-FFF2-40B4-BE49-F238E27FC236}">
                <a16:creationId xmlns:a16="http://schemas.microsoft.com/office/drawing/2014/main" id="{80BE4087-2202-4CF1-B722-39948F4CC442}"/>
              </a:ext>
            </a:extLst>
          </p:cNvPr>
          <p:cNvPicPr>
            <a:picLocks noGrp="1" noChangeAspect="1"/>
          </p:cNvPicPr>
          <p:nvPr>
            <p:ph idx="1"/>
          </p:nvPr>
        </p:nvPicPr>
        <p:blipFill>
          <a:blip r:embed="rId2"/>
          <a:stretch>
            <a:fillRect/>
          </a:stretch>
        </p:blipFill>
        <p:spPr>
          <a:xfrm>
            <a:off x="1684828" y="1825625"/>
            <a:ext cx="6536344" cy="4351338"/>
          </a:xfrm>
          <a:prstGeom prst="rect">
            <a:avLst/>
          </a:prstGeom>
        </p:spPr>
      </p:pic>
      <p:sp>
        <p:nvSpPr>
          <p:cNvPr id="4" name="日付プレースホルダー 3">
            <a:extLst>
              <a:ext uri="{FF2B5EF4-FFF2-40B4-BE49-F238E27FC236}">
                <a16:creationId xmlns:a16="http://schemas.microsoft.com/office/drawing/2014/main" id="{0A335821-9701-4981-905C-C604BEC73C89}"/>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44BCD402-FC73-4FFE-A4FB-527E1DEC9C79}"/>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25DD34E4-17C1-4FAC-8C9A-4CFDF5FA77F8}"/>
              </a:ext>
            </a:extLst>
          </p:cNvPr>
          <p:cNvSpPr>
            <a:spLocks noGrp="1"/>
          </p:cNvSpPr>
          <p:nvPr>
            <p:ph type="sldNum" sz="quarter" idx="12"/>
          </p:nvPr>
        </p:nvSpPr>
        <p:spPr/>
        <p:txBody>
          <a:bodyPr/>
          <a:lstStyle/>
          <a:p>
            <a:fld id="{CE67BDE5-C253-45CE-8480-AFFF832D146B}" type="slidenum">
              <a:rPr kumimoji="1" lang="ja-JP" altLang="en-US" smtClean="0"/>
              <a:t>10</a:t>
            </a:fld>
            <a:endParaRPr kumimoji="1" lang="ja-JP" altLang="en-US"/>
          </a:p>
        </p:txBody>
      </p:sp>
    </p:spTree>
    <p:extLst>
      <p:ext uri="{BB962C8B-B14F-4D97-AF65-F5344CB8AC3E}">
        <p14:creationId xmlns:p14="http://schemas.microsoft.com/office/powerpoint/2010/main" val="355414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D79A6-4E85-432D-B8B9-BCBC1A8E9050}"/>
              </a:ext>
            </a:extLst>
          </p:cNvPr>
          <p:cNvSpPr>
            <a:spLocks noGrp="1"/>
          </p:cNvSpPr>
          <p:nvPr>
            <p:ph type="title"/>
          </p:nvPr>
        </p:nvSpPr>
        <p:spPr/>
        <p:txBody>
          <a:bodyPr/>
          <a:lstStyle/>
          <a:p>
            <a:r>
              <a:rPr lang="en-US" altLang="ja-JP" b="1" dirty="0">
                <a:solidFill>
                  <a:srgbClr val="FF0000"/>
                </a:solidFill>
              </a:rPr>
              <a:t>4 </a:t>
            </a:r>
            <a:r>
              <a:rPr lang="ja-JP" altLang="en-US" b="1" dirty="0"/>
              <a:t>大認知症</a:t>
            </a:r>
            <a:r>
              <a:rPr lang="en-US" altLang="ja-JP" b="1" dirty="0"/>
              <a:t> : </a:t>
            </a:r>
            <a:r>
              <a:rPr lang="en-US" altLang="ja-JP" sz="3600" b="1" dirty="0">
                <a:solidFill>
                  <a:srgbClr val="FF0000"/>
                </a:solidFill>
              </a:rPr>
              <a:t>4</a:t>
            </a:r>
            <a:r>
              <a:rPr lang="en-US" altLang="ja-JP" sz="2800" b="1" dirty="0"/>
              <a:t> </a:t>
            </a:r>
            <a:r>
              <a:rPr lang="en-US" altLang="ja-JP" sz="2800" b="1" u="sng" dirty="0" err="1">
                <a:latin typeface="Times New Roman" charset="0"/>
                <a:ea typeface="Times New Roman" charset="0"/>
                <a:cs typeface="Times New Roman" charset="0"/>
              </a:rPr>
              <a:t>loại</a:t>
            </a:r>
            <a:r>
              <a:rPr lang="en-US" altLang="ja-JP" sz="2800" b="1" u="sng" dirty="0">
                <a:latin typeface="Times New Roman" charset="0"/>
                <a:ea typeface="Times New Roman" charset="0"/>
                <a:cs typeface="Times New Roman" charset="0"/>
              </a:rPr>
              <a:t> </a:t>
            </a:r>
            <a:r>
              <a:rPr lang="en-US" altLang="ja-JP" sz="2800" b="1" u="sng" dirty="0" err="1">
                <a:latin typeface="Times New Roman" charset="0"/>
                <a:ea typeface="Times New Roman" charset="0"/>
                <a:cs typeface="Times New Roman" charset="0"/>
              </a:rPr>
              <a:t>bệnh</a:t>
            </a:r>
            <a:r>
              <a:rPr lang="en-US" altLang="ja-JP" sz="2800" b="1" u="sng" dirty="0">
                <a:latin typeface="Times New Roman" charset="0"/>
                <a:ea typeface="Times New Roman" charset="0"/>
                <a:cs typeface="Times New Roman" charset="0"/>
              </a:rPr>
              <a:t> </a:t>
            </a:r>
            <a:r>
              <a:rPr lang="en-US" altLang="ja-JP" sz="2800" b="1" u="sng" dirty="0" err="1">
                <a:latin typeface="Times New Roman" charset="0"/>
                <a:ea typeface="Times New Roman" charset="0"/>
                <a:cs typeface="Times New Roman" charset="0"/>
              </a:rPr>
              <a:t>lãng</a:t>
            </a:r>
            <a:r>
              <a:rPr lang="en-US" altLang="ja-JP" sz="2800" b="1" u="sng" dirty="0">
                <a:latin typeface="Times New Roman" charset="0"/>
                <a:ea typeface="Times New Roman" charset="0"/>
                <a:cs typeface="Times New Roman" charset="0"/>
              </a:rPr>
              <a:t> </a:t>
            </a:r>
            <a:r>
              <a:rPr lang="en-US" altLang="ja-JP" sz="2800" b="1" u="sng" dirty="0" err="1">
                <a:latin typeface="Times New Roman" charset="0"/>
                <a:ea typeface="Times New Roman" charset="0"/>
                <a:cs typeface="Times New Roman" charset="0"/>
              </a:rPr>
              <a:t>trí</a:t>
            </a:r>
            <a:r>
              <a:rPr lang="en-US" altLang="ja-JP" sz="2800" b="1" u="sng" dirty="0">
                <a:latin typeface="Times New Roman" charset="0"/>
                <a:ea typeface="Times New Roman" charset="0"/>
                <a:cs typeface="Times New Roman" charset="0"/>
              </a:rPr>
              <a:t> </a:t>
            </a:r>
            <a:br>
              <a:rPr lang="en-US" altLang="ja-JP" b="1" u="sng" dirty="0"/>
            </a:br>
            <a:endParaRPr kumimoji="1" lang="ja-JP" altLang="en-US" u="sng" dirty="0"/>
          </a:p>
        </p:txBody>
      </p:sp>
      <p:sp>
        <p:nvSpPr>
          <p:cNvPr id="3" name="コンテンツ プレースホルダー 2">
            <a:extLst>
              <a:ext uri="{FF2B5EF4-FFF2-40B4-BE49-F238E27FC236}">
                <a16:creationId xmlns:a16="http://schemas.microsoft.com/office/drawing/2014/main" id="{5409DC68-D02F-46DB-9F7D-3379AAD4CAEB}"/>
              </a:ext>
            </a:extLst>
          </p:cNvPr>
          <p:cNvSpPr>
            <a:spLocks noGrp="1"/>
          </p:cNvSpPr>
          <p:nvPr>
            <p:ph idx="1"/>
          </p:nvPr>
        </p:nvSpPr>
        <p:spPr>
          <a:xfrm>
            <a:off x="89647" y="1308847"/>
            <a:ext cx="9646024" cy="4868117"/>
          </a:xfrm>
        </p:spPr>
        <p:txBody>
          <a:bodyPr>
            <a:normAutofit fontScale="92500" lnSpcReduction="10000"/>
          </a:bodyPr>
          <a:lstStyle/>
          <a:p>
            <a:pPr marL="0" indent="0">
              <a:buNone/>
            </a:pPr>
            <a:r>
              <a:rPr lang="ja-JP" altLang="en-US" sz="4400" dirty="0"/>
              <a:t>●</a:t>
            </a:r>
            <a:r>
              <a:rPr lang="ja-JP" altLang="en-US" sz="4800" dirty="0"/>
              <a:t>アルツハイマー型認知症</a:t>
            </a:r>
            <a:r>
              <a:rPr lang="vi-VN" altLang="ja-JP" sz="3000" dirty="0">
                <a:latin typeface="Times New Roman" charset="0"/>
                <a:ea typeface="Times New Roman" charset="0"/>
                <a:cs typeface="Times New Roman" charset="0"/>
              </a:rPr>
              <a:t>: </a:t>
            </a:r>
            <a:r>
              <a:rPr lang="vi-VN" altLang="ja-JP" sz="3000" b="1" dirty="0">
                <a:latin typeface="Times New Roman" charset="0"/>
                <a:ea typeface="Times New Roman" charset="0"/>
                <a:cs typeface="Times New Roman" charset="0"/>
              </a:rPr>
              <a:t>Bệnh </a:t>
            </a:r>
            <a:r>
              <a:rPr lang="en-US" sz="3000" b="1" dirty="0">
                <a:latin typeface="Times New Roman" charset="0"/>
                <a:ea typeface="Times New Roman" charset="0"/>
                <a:cs typeface="Times New Roman" charset="0"/>
              </a:rPr>
              <a:t>Alzheimer</a:t>
            </a:r>
            <a:endParaRPr lang="vi-VN" altLang="ja-JP" sz="3000" b="1" dirty="0">
              <a:latin typeface="Times New Roman" charset="0"/>
              <a:ea typeface="Times New Roman" charset="0"/>
              <a:cs typeface="Times New Roman" charset="0"/>
            </a:endParaRPr>
          </a:p>
          <a:p>
            <a:pPr marL="0" indent="0">
              <a:buNone/>
            </a:pPr>
            <a:r>
              <a:rPr lang="ja-JP" altLang="en-US" sz="4800" dirty="0"/>
              <a:t>●前頭側頭型（ぜんとうそくとうがた）認知症</a:t>
            </a:r>
            <a:endParaRPr lang="vi-VN" altLang="ja-JP" sz="4800" dirty="0"/>
          </a:p>
          <a:p>
            <a:pPr marL="0" indent="0">
              <a:buNone/>
            </a:pPr>
            <a:r>
              <a:rPr lang="ja-JP" altLang="en-US" sz="4800" dirty="0"/>
              <a:t>（前頭側頭葉変性症のひとつ）</a:t>
            </a:r>
            <a:r>
              <a:rPr lang="vi-VN" altLang="ja-JP" sz="4800" dirty="0"/>
              <a:t>:</a:t>
            </a:r>
            <a:r>
              <a:rPr lang="vi-VN" altLang="ja-JP" sz="3000" b="1" dirty="0">
                <a:latin typeface="Times New Roman" charset="0"/>
                <a:ea typeface="Times New Roman" charset="0"/>
                <a:cs typeface="Times New Roman" charset="0"/>
              </a:rPr>
              <a:t>Chứng mất trí nhớ tạm thời , một trong những thoái hoá của thuỳ trước </a:t>
            </a:r>
            <a:r>
              <a:rPr lang="en-US" altLang="ja-JP" sz="3000" b="1" dirty="0" err="1">
                <a:latin typeface="Times New Roman" charset="0"/>
                <a:ea typeface="Times New Roman" charset="0"/>
                <a:cs typeface="Times New Roman" charset="0"/>
              </a:rPr>
              <a:t>trán</a:t>
            </a:r>
            <a:endParaRPr lang="vi-VN" altLang="ja-JP" sz="3000" b="1" dirty="0">
              <a:latin typeface="Times New Roman" charset="0"/>
              <a:ea typeface="Times New Roman" charset="0"/>
              <a:cs typeface="Times New Roman" charset="0"/>
            </a:endParaRPr>
          </a:p>
          <a:p>
            <a:pPr marL="0" indent="0">
              <a:buNone/>
            </a:pPr>
            <a:r>
              <a:rPr lang="ja-JP" altLang="en-US" sz="4800" dirty="0"/>
              <a:t>●レビー小体型認知症</a:t>
            </a:r>
            <a:r>
              <a:rPr lang="vi-VN" altLang="ja-JP" sz="4800" dirty="0"/>
              <a:t>: </a:t>
            </a:r>
            <a:r>
              <a:rPr lang="vi-VN" altLang="ja-JP" sz="3000" b="1" dirty="0">
                <a:latin typeface="Times New Roman" charset="0"/>
                <a:ea typeface="Times New Roman" charset="0"/>
                <a:cs typeface="Times New Roman" charset="0"/>
              </a:rPr>
              <a:t>Mất trí nhớ thể Lewy </a:t>
            </a:r>
            <a:endParaRPr lang="ja-JP" altLang="en-US" sz="3000" b="1" dirty="0">
              <a:latin typeface="Times New Roman" charset="0"/>
              <a:ea typeface="Times New Roman" charset="0"/>
              <a:cs typeface="Times New Roman" charset="0"/>
            </a:endParaRPr>
          </a:p>
          <a:p>
            <a:pPr marL="0" indent="0">
              <a:buNone/>
            </a:pPr>
            <a:r>
              <a:rPr lang="ja-JP" altLang="en-US" sz="4800" dirty="0"/>
              <a:t>●脳血管性認知症</a:t>
            </a:r>
            <a:r>
              <a:rPr lang="en-US" altLang="ja-JP" sz="4800" dirty="0"/>
              <a:t> : </a:t>
            </a:r>
            <a:r>
              <a:rPr lang="en-US" altLang="ja-JP" sz="3000" b="1" dirty="0" err="1">
                <a:latin typeface="Times New Roman" charset="0"/>
                <a:ea typeface="Times New Roman" charset="0"/>
                <a:cs typeface="Times New Roman" charset="0"/>
              </a:rPr>
              <a:t>Mất</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trí</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nhớ</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liên</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quan</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đến</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mạch</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máu</a:t>
            </a:r>
            <a:r>
              <a:rPr lang="en-US" altLang="ja-JP" sz="3000" b="1" dirty="0">
                <a:latin typeface="Times New Roman" charset="0"/>
                <a:ea typeface="Times New Roman" charset="0"/>
                <a:cs typeface="Times New Roman" charset="0"/>
              </a:rPr>
              <a:t> </a:t>
            </a:r>
            <a:r>
              <a:rPr lang="en-US" altLang="ja-JP" sz="3000" b="1" dirty="0" err="1">
                <a:latin typeface="Times New Roman" charset="0"/>
                <a:ea typeface="Times New Roman" charset="0"/>
                <a:cs typeface="Times New Roman" charset="0"/>
              </a:rPr>
              <a:t>não</a:t>
            </a:r>
            <a:r>
              <a:rPr lang="en-US" altLang="ja-JP" sz="3000" b="1" dirty="0">
                <a:latin typeface="Times New Roman" charset="0"/>
                <a:ea typeface="Times New Roman" charset="0"/>
                <a:cs typeface="Times New Roman" charset="0"/>
              </a:rPr>
              <a:t> </a:t>
            </a:r>
            <a:endParaRPr lang="ja-JP" altLang="en-US" sz="3000" b="1" dirty="0">
              <a:latin typeface="Times New Roman" charset="0"/>
              <a:ea typeface="Times New Roman" charset="0"/>
              <a:cs typeface="Times New Roman" charset="0"/>
            </a:endParaRPr>
          </a:p>
          <a:p>
            <a:endParaRPr kumimoji="1" lang="ja-JP" altLang="en-US" dirty="0"/>
          </a:p>
        </p:txBody>
      </p:sp>
      <p:sp>
        <p:nvSpPr>
          <p:cNvPr id="4" name="日付プレースホルダー 3">
            <a:extLst>
              <a:ext uri="{FF2B5EF4-FFF2-40B4-BE49-F238E27FC236}">
                <a16:creationId xmlns:a16="http://schemas.microsoft.com/office/drawing/2014/main" id="{F0B7C431-9366-4357-8B4A-27CCE8D204F6}"/>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F7120D21-C25E-4820-80DB-9CCD6959D827}"/>
              </a:ext>
            </a:extLst>
          </p:cNvPr>
          <p:cNvSpPr>
            <a:spLocks noGrp="1"/>
          </p:cNvSpPr>
          <p:nvPr>
            <p:ph type="ftr" sz="quarter" idx="11"/>
          </p:nvPr>
        </p:nvSpPr>
        <p:spPr/>
        <p:txBody>
          <a:bodyPr/>
          <a:lstStyle/>
          <a:p>
            <a:r>
              <a:rPr kumimoji="1" lang="ja-JP" altLang="en-US" dirty="0"/>
              <a:t>認知症講演</a:t>
            </a:r>
          </a:p>
        </p:txBody>
      </p:sp>
      <p:sp>
        <p:nvSpPr>
          <p:cNvPr id="6" name="スライド番号プレースホルダー 5">
            <a:extLst>
              <a:ext uri="{FF2B5EF4-FFF2-40B4-BE49-F238E27FC236}">
                <a16:creationId xmlns:a16="http://schemas.microsoft.com/office/drawing/2014/main" id="{FB615B99-293E-4F67-8D7B-04D10415BB01}"/>
              </a:ext>
            </a:extLst>
          </p:cNvPr>
          <p:cNvSpPr>
            <a:spLocks noGrp="1"/>
          </p:cNvSpPr>
          <p:nvPr>
            <p:ph type="sldNum" sz="quarter" idx="12"/>
          </p:nvPr>
        </p:nvSpPr>
        <p:spPr/>
        <p:txBody>
          <a:bodyPr/>
          <a:lstStyle/>
          <a:p>
            <a:fld id="{CE67BDE5-C253-45CE-8480-AFFF832D146B}" type="slidenum">
              <a:rPr kumimoji="1" lang="ja-JP" altLang="en-US" smtClean="0"/>
              <a:t>11</a:t>
            </a:fld>
            <a:endParaRPr kumimoji="1" lang="ja-JP" altLang="en-US" dirty="0"/>
          </a:p>
        </p:txBody>
      </p:sp>
    </p:spTree>
    <p:extLst>
      <p:ext uri="{BB962C8B-B14F-4D97-AF65-F5344CB8AC3E}">
        <p14:creationId xmlns:p14="http://schemas.microsoft.com/office/powerpoint/2010/main" val="388267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1656C-442E-4886-9A14-1FD67B99F4EC}"/>
              </a:ext>
            </a:extLst>
          </p:cNvPr>
          <p:cNvSpPr>
            <a:spLocks noGrp="1"/>
          </p:cNvSpPr>
          <p:nvPr>
            <p:ph type="title"/>
          </p:nvPr>
        </p:nvSpPr>
        <p:spPr>
          <a:xfrm>
            <a:off x="-1" y="407987"/>
            <a:ext cx="9906001" cy="2758379"/>
          </a:xfrm>
        </p:spPr>
        <p:txBody>
          <a:bodyPr>
            <a:normAutofit fontScale="90000"/>
          </a:bodyPr>
          <a:lstStyle/>
          <a:p>
            <a:br>
              <a:rPr kumimoji="1" lang="vi-VN" altLang="ja-JP" dirty="0"/>
            </a:br>
            <a:br>
              <a:rPr lang="vi-VN" altLang="ja-JP" dirty="0"/>
            </a:br>
            <a:r>
              <a:rPr kumimoji="1" lang="ja-JP" altLang="en-US" dirty="0"/>
              <a:t>❶アルツハイマー型　</a:t>
            </a:r>
            <a:r>
              <a:rPr lang="ja-JP" altLang="en-US" dirty="0"/>
              <a:t>広範囲で脳が萎縮することによって起こります。</a:t>
            </a:r>
            <a:br>
              <a:rPr lang="vi-VN" altLang="ja-JP" dirty="0"/>
            </a:br>
            <a:r>
              <a:rPr lang="vi-VN" altLang="ja-JP" dirty="0"/>
              <a:t>     </a:t>
            </a:r>
            <a:r>
              <a:rPr lang="en-US" altLang="ja-JP" sz="2800" b="1" dirty="0">
                <a:latin typeface="Times New Roman" charset="0"/>
                <a:ea typeface="Times New Roman" charset="0"/>
                <a:cs typeface="Times New Roman" charset="0"/>
              </a:rPr>
              <a:t>B</a:t>
            </a:r>
            <a:r>
              <a:rPr lang="vi-VN" altLang="ja-JP" sz="2800" b="1" dirty="0">
                <a:latin typeface="Times New Roman" charset="0"/>
                <a:ea typeface="Times New Roman" charset="0"/>
                <a:cs typeface="Times New Roman" charset="0"/>
              </a:rPr>
              <a:t>ệnh </a:t>
            </a:r>
            <a:r>
              <a:rPr lang="en-US" sz="2800" b="1" dirty="0">
                <a:latin typeface="Times New Roman" charset="0"/>
                <a:ea typeface="Times New Roman" charset="0"/>
                <a:cs typeface="Times New Roman" charset="0"/>
              </a:rPr>
              <a:t>Alzheimer</a:t>
            </a:r>
            <a:r>
              <a:rPr lang="vi-VN" sz="2800" b="1" dirty="0">
                <a:latin typeface="Times New Roman" charset="0"/>
                <a:ea typeface="Times New Roman" charset="0"/>
                <a:cs typeface="Times New Roman" charset="0"/>
              </a:rPr>
              <a:t> </a:t>
            </a:r>
            <a:r>
              <a:rPr lang="vi-VN" altLang="ja-JP" sz="2800" b="1" dirty="0">
                <a:latin typeface="Times New Roman" charset="0"/>
                <a:ea typeface="Times New Roman" charset="0"/>
                <a:cs typeface="Times New Roman" charset="0"/>
              </a:rPr>
              <a:t>do não bị teo trên diện rộng.</a:t>
            </a:r>
            <a:br>
              <a:rPr lang="vi-VN" altLang="ja-JP" sz="2800" b="1" dirty="0">
                <a:latin typeface="Times New Roman" charset="0"/>
                <a:ea typeface="Times New Roman" charset="0"/>
                <a:cs typeface="Times New Roman" charset="0"/>
              </a:rPr>
            </a:br>
            <a:br>
              <a:rPr lang="vi-VN" altLang="ja-JP" sz="2800" b="1" dirty="0">
                <a:latin typeface="Times New Roman" charset="0"/>
                <a:ea typeface="Times New Roman" charset="0"/>
                <a:cs typeface="Times New Roman" charset="0"/>
              </a:rPr>
            </a:br>
            <a:r>
              <a:rPr lang="ja-JP" altLang="en-US" sz="2800" b="1" u="sng" dirty="0">
                <a:latin typeface="Times New Roman" charset="0"/>
                <a:ea typeface="Times New Roman" charset="0"/>
                <a:cs typeface="Times New Roman" charset="0"/>
              </a:rPr>
              <a:t>海馬</a:t>
            </a:r>
            <a:r>
              <a:rPr lang="ja-JP" altLang="en-US" sz="2800" dirty="0">
                <a:latin typeface="Times New Roman" charset="0"/>
                <a:ea typeface="Times New Roman" charset="0"/>
                <a:cs typeface="Times New Roman" charset="0"/>
              </a:rPr>
              <a:t>： </a:t>
            </a:r>
            <a:r>
              <a:rPr lang="vi-VN" altLang="ja-JP" sz="2800" dirty="0">
                <a:latin typeface="Times New Roman" charset="0"/>
                <a:ea typeface="Times New Roman" charset="0"/>
                <a:cs typeface="Times New Roman" charset="0"/>
              </a:rPr>
              <a:t>Hồi hải mã :nằm trong thuỳ thái dương của bộ não, lưu giữ phần kí ức.</a:t>
            </a:r>
            <a:br>
              <a:rPr lang="vi-VN" altLang="ja-JP" sz="2800" dirty="0">
                <a:latin typeface="Times New Roman" charset="0"/>
                <a:ea typeface="Times New Roman" charset="0"/>
                <a:cs typeface="Times New Roman" charset="0"/>
              </a:rPr>
            </a:br>
            <a:r>
              <a:rPr lang="ja-JP" altLang="en-US" sz="2800" b="1" u="sng" dirty="0">
                <a:latin typeface="Times New Roman" charset="0"/>
                <a:ea typeface="Times New Roman" charset="0"/>
                <a:cs typeface="Times New Roman" charset="0"/>
              </a:rPr>
              <a:t>頭頂葉</a:t>
            </a:r>
            <a:r>
              <a:rPr lang="ja-JP" altLang="en-US" sz="2800" dirty="0">
                <a:latin typeface="Times New Roman" charset="0"/>
                <a:ea typeface="Times New Roman" charset="0"/>
                <a:cs typeface="Times New Roman" charset="0"/>
              </a:rPr>
              <a:t>：</a:t>
            </a:r>
            <a:r>
              <a:rPr lang="en-US" altLang="ja-JP" sz="2800" dirty="0" err="1">
                <a:latin typeface="Times New Roman" charset="0"/>
                <a:ea typeface="Times New Roman" charset="0"/>
                <a:cs typeface="Times New Roman" charset="0"/>
              </a:rPr>
              <a:t>Thuỳ</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đỉnh</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xử</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lý</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thông</a:t>
            </a:r>
            <a:r>
              <a:rPr lang="en-US" altLang="ja-JP" sz="2800" dirty="0">
                <a:latin typeface="Times New Roman" charset="0"/>
                <a:ea typeface="Times New Roman" charset="0"/>
                <a:cs typeface="Times New Roman" charset="0"/>
              </a:rPr>
              <a:t> tin </a:t>
            </a:r>
            <a:r>
              <a:rPr lang="en-US" altLang="ja-JP" sz="2800" dirty="0" err="1">
                <a:latin typeface="Times New Roman" charset="0"/>
                <a:ea typeface="Times New Roman" charset="0"/>
                <a:cs typeface="Times New Roman" charset="0"/>
              </a:rPr>
              <a:t>giác</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quan</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từ</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những</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phần</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khác</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nhau</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của</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cơ</a:t>
            </a:r>
            <a:r>
              <a:rPr lang="en-US" altLang="ja-JP" sz="2800" dirty="0">
                <a:latin typeface="Times New Roman" charset="0"/>
                <a:ea typeface="Times New Roman" charset="0"/>
                <a:cs typeface="Times New Roman" charset="0"/>
              </a:rPr>
              <a:t> </a:t>
            </a:r>
            <a:r>
              <a:rPr lang="en-US" altLang="ja-JP" sz="2800" dirty="0" err="1">
                <a:latin typeface="Times New Roman" charset="0"/>
                <a:ea typeface="Times New Roman" charset="0"/>
                <a:cs typeface="Times New Roman" charset="0"/>
              </a:rPr>
              <a:t>thể</a:t>
            </a:r>
            <a:r>
              <a:rPr lang="is-IS" altLang="ja-JP" sz="2800" dirty="0">
                <a:latin typeface="Times New Roman" charset="0"/>
                <a:ea typeface="Times New Roman" charset="0"/>
                <a:cs typeface="Times New Roman" charset="0"/>
              </a:rPr>
              <a:t>…</a:t>
            </a:r>
            <a:br>
              <a:rPr lang="vi-VN" altLang="ja-JP" sz="2800" dirty="0">
                <a:latin typeface="Times New Roman" charset="0"/>
                <a:ea typeface="Times New Roman" charset="0"/>
                <a:cs typeface="Times New Roman" charset="0"/>
              </a:rPr>
            </a:br>
            <a:br>
              <a:rPr lang="vi-VN" altLang="ja-JP" sz="2800" dirty="0">
                <a:latin typeface="Times New Roman" charset="0"/>
                <a:ea typeface="Times New Roman" charset="0"/>
                <a:cs typeface="Times New Roman" charset="0"/>
              </a:rPr>
            </a:br>
            <a:br>
              <a:rPr lang="vi-VN" altLang="ja-JP" sz="2800" dirty="0">
                <a:latin typeface="Times New Roman" charset="0"/>
                <a:ea typeface="Times New Roman" charset="0"/>
                <a:cs typeface="Times New Roman" charset="0"/>
              </a:rPr>
            </a:br>
            <a:endParaRPr lang="ja-JP" altLang="en-US" sz="2800" dirty="0">
              <a:latin typeface="Times New Roman" charset="0"/>
              <a:ea typeface="Times New Roman" charset="0"/>
              <a:cs typeface="Times New Roman" charset="0"/>
            </a:endParaRPr>
          </a:p>
        </p:txBody>
      </p:sp>
      <p:pic>
        <p:nvPicPr>
          <p:cNvPr id="1028" name="Picture 4" descr="アルツハイマー型認知症">
            <a:extLst>
              <a:ext uri="{FF2B5EF4-FFF2-40B4-BE49-F238E27FC236}">
                <a16:creationId xmlns:a16="http://schemas.microsoft.com/office/drawing/2014/main" id="{733A9C46-4497-40D8-BC4F-86F6827534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482" y="3485492"/>
            <a:ext cx="6029886" cy="3235985"/>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a:extLst>
              <a:ext uri="{FF2B5EF4-FFF2-40B4-BE49-F238E27FC236}">
                <a16:creationId xmlns:a16="http://schemas.microsoft.com/office/drawing/2014/main" id="{734560B5-FCAE-4E48-849A-D47E676CFDCE}"/>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D1871528-FBFD-4C23-96A3-B4D0B77FBFB6}"/>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1D17D5B6-FE50-492E-B3EE-B101DCA42EB2}"/>
              </a:ext>
            </a:extLst>
          </p:cNvPr>
          <p:cNvSpPr>
            <a:spLocks noGrp="1"/>
          </p:cNvSpPr>
          <p:nvPr>
            <p:ph type="sldNum" sz="quarter" idx="12"/>
          </p:nvPr>
        </p:nvSpPr>
        <p:spPr/>
        <p:txBody>
          <a:bodyPr/>
          <a:lstStyle/>
          <a:p>
            <a:fld id="{CE67BDE5-C253-45CE-8480-AFFF832D146B}" type="slidenum">
              <a:rPr kumimoji="1" lang="ja-JP" altLang="en-US" smtClean="0"/>
              <a:t>12</a:t>
            </a:fld>
            <a:endParaRPr kumimoji="1" lang="ja-JP" altLang="en-US"/>
          </a:p>
        </p:txBody>
      </p:sp>
    </p:spTree>
    <p:extLst>
      <p:ext uri="{BB962C8B-B14F-4D97-AF65-F5344CB8AC3E}">
        <p14:creationId xmlns:p14="http://schemas.microsoft.com/office/powerpoint/2010/main" val="1275094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75B15-44DA-417B-B811-FBEA97D1CA19}"/>
              </a:ext>
            </a:extLst>
          </p:cNvPr>
          <p:cNvSpPr>
            <a:spLocks noGrp="1"/>
          </p:cNvSpPr>
          <p:nvPr>
            <p:ph type="title"/>
          </p:nvPr>
        </p:nvSpPr>
        <p:spPr>
          <a:xfrm>
            <a:off x="779929" y="770964"/>
            <a:ext cx="8364071" cy="919725"/>
          </a:xfrm>
        </p:spPr>
        <p:txBody>
          <a:bodyPr>
            <a:normAutofit fontScale="90000"/>
          </a:bodyPr>
          <a:lstStyle/>
          <a:p>
            <a:r>
              <a:rPr lang="ja-JP" altLang="en-US" dirty="0"/>
              <a:t>。</a:t>
            </a:r>
            <a:br>
              <a:rPr lang="ja-JP" altLang="en-US" dirty="0"/>
            </a:br>
            <a:r>
              <a:rPr lang="ja-JP" altLang="en-US" dirty="0"/>
              <a:t>❷人格が変化して思いのままに行動しようとする、言葉の理解ができなくなる、などの症状が現れます</a:t>
            </a:r>
            <a:br>
              <a:rPr lang="ja-JP" altLang="en-US" dirty="0"/>
            </a:br>
            <a:r>
              <a:rPr lang="ja-JP" altLang="en-US" b="1" dirty="0"/>
              <a:t>前頭側頭型（ぜんとうそくとうがた）認知症</a:t>
            </a:r>
            <a:r>
              <a:rPr lang="vi-VN" altLang="ja-JP" b="1" dirty="0"/>
              <a:t>:</a:t>
            </a:r>
            <a:endParaRPr kumimoji="1" lang="ja-JP" altLang="en-US" dirty="0"/>
          </a:p>
        </p:txBody>
      </p:sp>
      <p:sp>
        <p:nvSpPr>
          <p:cNvPr id="3" name="コンテンツ プレースホルダー 2">
            <a:extLst>
              <a:ext uri="{FF2B5EF4-FFF2-40B4-BE49-F238E27FC236}">
                <a16:creationId xmlns:a16="http://schemas.microsoft.com/office/drawing/2014/main" id="{F51261EA-4EC3-46C7-9BFD-7630A7F3C606}"/>
              </a:ext>
            </a:extLst>
          </p:cNvPr>
          <p:cNvSpPr>
            <a:spLocks noGrp="1"/>
          </p:cNvSpPr>
          <p:nvPr>
            <p:ph idx="1"/>
          </p:nvPr>
        </p:nvSpPr>
        <p:spPr>
          <a:xfrm>
            <a:off x="5454502" y="2662177"/>
            <a:ext cx="4347969" cy="2062930"/>
          </a:xfrm>
        </p:spPr>
        <p:txBody>
          <a:bodyPr/>
          <a:lstStyle/>
          <a:p>
            <a:pPr marL="0" indent="0">
              <a:buNone/>
            </a:pPr>
            <a:r>
              <a:rPr lang="ja-JP" altLang="en-US" sz="1800" u="sng" dirty="0"/>
              <a:t>前頭葉</a:t>
            </a:r>
            <a:r>
              <a:rPr lang="ja-JP" altLang="en-US" sz="1600" dirty="0"/>
              <a:t>： </a:t>
            </a:r>
            <a:r>
              <a:rPr lang="en-US" altLang="ja-JP" sz="1600" dirty="0"/>
              <a:t> </a:t>
            </a:r>
            <a:r>
              <a:rPr lang="en-US" altLang="ja-JP" sz="1800" dirty="0" err="1">
                <a:latin typeface="Times New Roman" charset="0"/>
                <a:ea typeface="Times New Roman" charset="0"/>
                <a:cs typeface="Times New Roman" charset="0"/>
              </a:rPr>
              <a:t>Thuỳ</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trán</a:t>
            </a:r>
            <a:r>
              <a:rPr lang="en-US" altLang="ja-JP" sz="1800" dirty="0">
                <a:latin typeface="Times New Roman" charset="0"/>
                <a:ea typeface="Times New Roman" charset="0"/>
                <a:cs typeface="Times New Roman" charset="0"/>
              </a:rPr>
              <a:t> : </a:t>
            </a:r>
            <a:r>
              <a:rPr lang="en-US" altLang="ja-JP" sz="1800" dirty="0" err="1">
                <a:latin typeface="Times New Roman" charset="0"/>
                <a:ea typeface="Times New Roman" charset="0"/>
                <a:cs typeface="Times New Roman" charset="0"/>
              </a:rPr>
              <a:t>khả</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năng</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lập</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luận,Tính</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toán</a:t>
            </a:r>
            <a:r>
              <a:rPr lang="en-US" altLang="ja-JP" sz="1800" dirty="0">
                <a:latin typeface="Times New Roman" charset="0"/>
                <a:ea typeface="Times New Roman" charset="0"/>
                <a:cs typeface="Times New Roman" charset="0"/>
              </a:rPr>
              <a:t>, logic, </a:t>
            </a:r>
            <a:r>
              <a:rPr lang="en-US" altLang="ja-JP" sz="1800" dirty="0" err="1">
                <a:latin typeface="Times New Roman" charset="0"/>
                <a:ea typeface="Times New Roman" charset="0"/>
                <a:cs typeface="Times New Roman" charset="0"/>
              </a:rPr>
              <a:t>phân</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tích</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lý</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luận</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và</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phán</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xét</a:t>
            </a:r>
            <a:r>
              <a:rPr lang="en-US" altLang="ja-JP" sz="1800" dirty="0">
                <a:latin typeface="Times New Roman" charset="0"/>
                <a:ea typeface="Times New Roman" charset="0"/>
                <a:cs typeface="Times New Roman" charset="0"/>
              </a:rPr>
              <a:t> , </a:t>
            </a:r>
            <a:r>
              <a:rPr lang="en-US" altLang="ja-JP" sz="1800" dirty="0" err="1">
                <a:latin typeface="Times New Roman" charset="0"/>
                <a:ea typeface="Times New Roman" charset="0"/>
                <a:cs typeface="Times New Roman" charset="0"/>
              </a:rPr>
              <a:t>hình</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thành</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ngôn</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từ</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tư</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duy</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sáng</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tạo</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và</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trực</a:t>
            </a:r>
            <a:r>
              <a:rPr lang="en-US" altLang="ja-JP" sz="1800" dirty="0">
                <a:latin typeface="Times New Roman" charset="0"/>
                <a:ea typeface="Times New Roman" charset="0"/>
                <a:cs typeface="Times New Roman" charset="0"/>
              </a:rPr>
              <a:t> </a:t>
            </a:r>
            <a:r>
              <a:rPr lang="en-US" altLang="ja-JP" sz="1800" dirty="0" err="1">
                <a:latin typeface="Times New Roman" charset="0"/>
                <a:ea typeface="Times New Roman" charset="0"/>
                <a:cs typeface="Times New Roman" charset="0"/>
              </a:rPr>
              <a:t>quan</a:t>
            </a:r>
            <a:r>
              <a:rPr lang="en-US" altLang="ja-JP" sz="1800" dirty="0">
                <a:latin typeface="Times New Roman" charset="0"/>
                <a:ea typeface="Times New Roman" charset="0"/>
                <a:cs typeface="Times New Roman" charset="0"/>
              </a:rPr>
              <a:t>.</a:t>
            </a:r>
            <a:r>
              <a:rPr lang="ja-JP" altLang="en-US" sz="1800" dirty="0">
                <a:latin typeface="Times New Roman" charset="0"/>
                <a:ea typeface="Times New Roman" charset="0"/>
                <a:cs typeface="Times New Roman" charset="0"/>
              </a:rPr>
              <a:t>　</a:t>
            </a:r>
            <a:endParaRPr lang="en-US" altLang="ja-JP" sz="1800" dirty="0">
              <a:latin typeface="Times New Roman" charset="0"/>
              <a:ea typeface="Times New Roman" charset="0"/>
              <a:cs typeface="Times New Roman" charset="0"/>
            </a:endParaRPr>
          </a:p>
          <a:p>
            <a:pPr marL="0" indent="0">
              <a:buNone/>
            </a:pPr>
            <a:r>
              <a:rPr lang="ja-JP" altLang="en-US" sz="1800" dirty="0">
                <a:latin typeface="Times New Roman" charset="0"/>
                <a:ea typeface="Times New Roman" charset="0"/>
                <a:cs typeface="Times New Roman" charset="0"/>
              </a:rPr>
              <a:t>側頭葉　： </a:t>
            </a:r>
            <a:r>
              <a:rPr lang="vi-VN" altLang="ja-JP" sz="1800" dirty="0">
                <a:latin typeface="Times New Roman" charset="0"/>
                <a:ea typeface="Times New Roman" charset="0"/>
                <a:cs typeface="Times New Roman" charset="0"/>
              </a:rPr>
              <a:t>bán cầu não, trung tâm ngôn ngữ thính giác .</a:t>
            </a:r>
            <a:endParaRPr lang="ja-JP" altLang="en-US" sz="1800" dirty="0">
              <a:latin typeface="Times New Roman" charset="0"/>
              <a:ea typeface="Times New Roman" charset="0"/>
              <a:cs typeface="Times New Roman" charset="0"/>
            </a:endParaRPr>
          </a:p>
        </p:txBody>
      </p:sp>
      <p:sp>
        <p:nvSpPr>
          <p:cNvPr id="4" name="日付プレースホルダー 3">
            <a:extLst>
              <a:ext uri="{FF2B5EF4-FFF2-40B4-BE49-F238E27FC236}">
                <a16:creationId xmlns:a16="http://schemas.microsoft.com/office/drawing/2014/main" id="{61E9FFDC-905B-4265-99B0-72B7C1BB9500}"/>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0AB416D8-E6C4-487E-9876-1F6E4280917B}"/>
              </a:ext>
            </a:extLst>
          </p:cNvPr>
          <p:cNvSpPr>
            <a:spLocks noGrp="1"/>
          </p:cNvSpPr>
          <p:nvPr>
            <p:ph type="ftr" sz="quarter" idx="11"/>
          </p:nvPr>
        </p:nvSpPr>
        <p:spPr>
          <a:xfrm>
            <a:off x="2895600" y="3321935"/>
            <a:ext cx="4329896" cy="3399541"/>
          </a:xfrm>
        </p:spPr>
        <p:txBody>
          <a:bodyPr/>
          <a:lstStyle/>
          <a:p>
            <a:r>
              <a:rPr kumimoji="1" lang="ja-JP" altLang="en-US" dirty="0"/>
              <a:t>認知症講演</a:t>
            </a:r>
          </a:p>
        </p:txBody>
      </p:sp>
      <p:sp>
        <p:nvSpPr>
          <p:cNvPr id="6" name="スライド番号プレースホルダー 5">
            <a:extLst>
              <a:ext uri="{FF2B5EF4-FFF2-40B4-BE49-F238E27FC236}">
                <a16:creationId xmlns:a16="http://schemas.microsoft.com/office/drawing/2014/main" id="{3C40DA93-2179-482D-B5F5-0017DE5269F8}"/>
              </a:ext>
            </a:extLst>
          </p:cNvPr>
          <p:cNvSpPr>
            <a:spLocks noGrp="1"/>
          </p:cNvSpPr>
          <p:nvPr>
            <p:ph type="sldNum" sz="quarter" idx="12"/>
          </p:nvPr>
        </p:nvSpPr>
        <p:spPr/>
        <p:txBody>
          <a:bodyPr/>
          <a:lstStyle/>
          <a:p>
            <a:fld id="{CE67BDE5-C253-45CE-8480-AFFF832D146B}" type="slidenum">
              <a:rPr kumimoji="1" lang="ja-JP" altLang="en-US" smtClean="0"/>
              <a:t>13</a:t>
            </a:fld>
            <a:endParaRPr kumimoji="1" lang="ja-JP" altLang="en-US"/>
          </a:p>
        </p:txBody>
      </p:sp>
      <p:sp>
        <p:nvSpPr>
          <p:cNvPr id="7" name="Rectangle 1">
            <a:extLst>
              <a:ext uri="{FF2B5EF4-FFF2-40B4-BE49-F238E27FC236}">
                <a16:creationId xmlns:a16="http://schemas.microsoft.com/office/drawing/2014/main" id="{36963768-D750-4E62-9267-4BA839CCF8CB}"/>
              </a:ext>
            </a:extLst>
          </p:cNvPr>
          <p:cNvSpPr>
            <a:spLocks noChangeArrowheads="1"/>
          </p:cNvSpPr>
          <p:nvPr/>
        </p:nvSpPr>
        <p:spPr bwMode="auto">
          <a:xfrm>
            <a:off x="7688055" y="-3695398"/>
            <a:ext cx="2871881" cy="1726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ja-JP" sz="1200" b="1" dirty="0">
                <a:solidFill>
                  <a:srgbClr val="563117"/>
                </a:solidFill>
                <a:ea typeface="Osaka"/>
              </a:rPr>
              <a:t>前頭側頭型（ぜんとうそくとうがた）認知症</a:t>
            </a:r>
            <a:endParaRPr kumimoji="0" lang="ja-JP" altLang="ja-JP" sz="800" dirty="0"/>
          </a:p>
          <a:p>
            <a:pPr algn="ctr"/>
            <a:r>
              <a:rPr kumimoji="0" lang="ja-JP" altLang="ja-JP" sz="900" dirty="0">
                <a:solidFill>
                  <a:srgbClr val="333333"/>
                </a:solidFill>
                <a:ea typeface="Osaka"/>
              </a:rPr>
              <a:t>  </a:t>
            </a:r>
            <a:r>
              <a:rPr kumimoji="0" lang="ja-JP" altLang="ja-JP" sz="36400" dirty="0">
                <a:solidFill>
                  <a:srgbClr val="333333"/>
                </a:solidFill>
                <a:ea typeface="Osaka"/>
              </a:rPr>
              <a:t>      </a:t>
            </a:r>
            <a:endParaRPr kumimoji="0" lang="ja-JP" altLang="ja-JP" dirty="0"/>
          </a:p>
        </p:txBody>
      </p:sp>
      <p:pic>
        <p:nvPicPr>
          <p:cNvPr id="2050" name="Picture 2" descr="前頭側頭型認知症">
            <a:extLst>
              <a:ext uri="{FF2B5EF4-FFF2-40B4-BE49-F238E27FC236}">
                <a16:creationId xmlns:a16="http://schemas.microsoft.com/office/drawing/2014/main" id="{D33A3898-6C19-4226-9005-2FEE560B5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25" y="3289059"/>
            <a:ext cx="4976122" cy="306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887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722D9-0AEB-41B1-B9DA-BD24F479700B}"/>
              </a:ext>
            </a:extLst>
          </p:cNvPr>
          <p:cNvSpPr>
            <a:spLocks noGrp="1"/>
          </p:cNvSpPr>
          <p:nvPr>
            <p:ph type="title"/>
          </p:nvPr>
        </p:nvSpPr>
        <p:spPr>
          <a:xfrm>
            <a:off x="378691" y="365125"/>
            <a:ext cx="9180946" cy="1848686"/>
          </a:xfrm>
        </p:spPr>
        <p:txBody>
          <a:bodyPr>
            <a:normAutofit fontScale="90000"/>
          </a:bodyPr>
          <a:lstStyle/>
          <a:p>
            <a:br>
              <a:rPr lang="en-US" altLang="ja-JP" sz="2800" dirty="0"/>
            </a:br>
            <a:br>
              <a:rPr lang="en-US" altLang="ja-JP" sz="2800" dirty="0"/>
            </a:br>
            <a:r>
              <a:rPr lang="ja-JP" altLang="en-US" sz="2800" dirty="0"/>
              <a:t>❸</a:t>
            </a:r>
            <a:r>
              <a:rPr lang="ja-JP" altLang="en-US" sz="3200" dirty="0"/>
              <a:t>レビー小体：初期症状に幻視を訴えることが多く、睡眠障害が初発症状となることが多い。</a:t>
            </a:r>
            <a:br>
              <a:rPr lang="vi-VN" altLang="ja-JP" sz="3200" dirty="0"/>
            </a:br>
            <a:r>
              <a:rPr lang="ja-JP" altLang="en-US" sz="3200" dirty="0"/>
              <a:t>　</a:t>
            </a:r>
            <a:r>
              <a:rPr lang="en-US" altLang="ja-JP" sz="2700" b="1" dirty="0">
                <a:latin typeface="Times New Roman" charset="0"/>
                <a:ea typeface="Times New Roman" charset="0"/>
                <a:cs typeface="Times New Roman" charset="0"/>
              </a:rPr>
              <a:t>M</a:t>
            </a:r>
            <a:r>
              <a:rPr lang="vi-VN" altLang="ja-JP" sz="2700" b="1" dirty="0">
                <a:latin typeface="Times New Roman" charset="0"/>
                <a:ea typeface="Times New Roman" charset="0"/>
                <a:cs typeface="Times New Roman" charset="0"/>
              </a:rPr>
              <a:t>ất trí nhớ thể LEWY:  Triệu chứng ban đầu thường là gây ra nhiều ảo giác,và triệu chứng đầu tiên là gây rối loạn giấc ngủ.  </a:t>
            </a:r>
            <a:br>
              <a:rPr lang="vi-VN" altLang="ja-JP" sz="2700" b="1" dirty="0">
                <a:latin typeface="Times New Roman" charset="0"/>
                <a:ea typeface="Times New Roman" charset="0"/>
                <a:cs typeface="Times New Roman" charset="0"/>
              </a:rPr>
            </a:br>
            <a:br>
              <a:rPr lang="vi-VN" altLang="ja-JP" sz="2700" b="1" dirty="0">
                <a:latin typeface="Times New Roman" charset="0"/>
                <a:ea typeface="Times New Roman" charset="0"/>
                <a:cs typeface="Times New Roman" charset="0"/>
              </a:rPr>
            </a:br>
            <a:r>
              <a:rPr lang="ja-JP" altLang="en-US" sz="2200" b="1" u="sng" dirty="0">
                <a:latin typeface="Times New Roman" charset="0"/>
                <a:ea typeface="Times New Roman" charset="0"/>
                <a:cs typeface="Times New Roman" charset="0"/>
              </a:rPr>
              <a:t>後頭葉</a:t>
            </a:r>
            <a:r>
              <a:rPr lang="ja-JP" altLang="en-US" sz="2200" dirty="0">
                <a:latin typeface="Times New Roman" charset="0"/>
                <a:ea typeface="Times New Roman" charset="0"/>
                <a:cs typeface="Times New Roman" charset="0"/>
              </a:rPr>
              <a:t>： </a:t>
            </a:r>
            <a:r>
              <a:rPr lang="vi-VN" altLang="ja-JP" sz="2200" dirty="0">
                <a:latin typeface="Times New Roman" charset="0"/>
                <a:ea typeface="Times New Roman" charset="0"/>
                <a:cs typeface="Times New Roman" charset="0"/>
              </a:rPr>
              <a:t>Thuỳ chẩm : xử lý hình ảnh, đối tượng và khuôn mặt bằng thị giác</a:t>
            </a:r>
            <a:r>
              <a:rPr lang="is-IS" altLang="ja-JP" sz="2200" dirty="0">
                <a:latin typeface="Times New Roman" charset="0"/>
                <a:ea typeface="Times New Roman" charset="0"/>
                <a:cs typeface="Times New Roman" charset="0"/>
              </a:rPr>
              <a:t>…</a:t>
            </a:r>
            <a:br>
              <a:rPr lang="is-IS" altLang="ja-JP" sz="2200" dirty="0">
                <a:latin typeface="Times New Roman" charset="0"/>
                <a:ea typeface="Times New Roman" charset="0"/>
                <a:cs typeface="Times New Roman" charset="0"/>
              </a:rPr>
            </a:br>
            <a:r>
              <a:rPr lang="ja-JP" altLang="en-US" sz="2200" b="1" u="sng" dirty="0">
                <a:latin typeface="Times New Roman" charset="0"/>
                <a:ea typeface="Times New Roman" charset="0"/>
                <a:cs typeface="Times New Roman" charset="0"/>
              </a:rPr>
              <a:t>海馬　</a:t>
            </a:r>
            <a:r>
              <a:rPr lang="ja-JP" altLang="en-US" sz="2400" dirty="0">
                <a:latin typeface="Times New Roman" charset="0"/>
                <a:ea typeface="Times New Roman" charset="0"/>
                <a:cs typeface="Times New Roman" charset="0"/>
              </a:rPr>
              <a:t>： </a:t>
            </a:r>
            <a:r>
              <a:rPr lang="vi-VN" altLang="ja-JP" sz="2400" dirty="0">
                <a:ea typeface="Times New Roman" charset="0"/>
                <a:cs typeface="Times New Roman" charset="0"/>
              </a:rPr>
              <a:t>Hồi hải mã :nằm trong thuỳ thái dương của bộ não, lưu giữ phần kí ức.</a:t>
            </a:r>
            <a:endParaRPr lang="ja-JP" altLang="en-US" sz="2200" u="sng" dirty="0">
              <a:latin typeface="Times New Roman" charset="0"/>
              <a:ea typeface="Times New Roman" charset="0"/>
              <a:cs typeface="Times New Roman" charset="0"/>
            </a:endParaRPr>
          </a:p>
        </p:txBody>
      </p:sp>
      <p:sp>
        <p:nvSpPr>
          <p:cNvPr id="3" name="コンテンツ プレースホルダー 2">
            <a:extLst>
              <a:ext uri="{FF2B5EF4-FFF2-40B4-BE49-F238E27FC236}">
                <a16:creationId xmlns:a16="http://schemas.microsoft.com/office/drawing/2014/main" id="{74A60C5A-2DAF-4D3C-9468-8EEFD7B7900F}"/>
              </a:ext>
            </a:extLst>
          </p:cNvPr>
          <p:cNvSpPr>
            <a:spLocks noGrp="1"/>
          </p:cNvSpPr>
          <p:nvPr>
            <p:ph idx="1"/>
          </p:nvPr>
        </p:nvSpPr>
        <p:spPr>
          <a:xfrm>
            <a:off x="5896495" y="6006926"/>
            <a:ext cx="9344634" cy="2696642"/>
          </a:xfrm>
        </p:spPr>
        <p:txBody>
          <a:bodyPr/>
          <a:lstStyle/>
          <a:p>
            <a:endParaRPr kumimoji="1" lang="ja-JP" altLang="en-US" dirty="0"/>
          </a:p>
        </p:txBody>
      </p:sp>
      <p:sp>
        <p:nvSpPr>
          <p:cNvPr id="4" name="日付プレースホルダー 3">
            <a:extLst>
              <a:ext uri="{FF2B5EF4-FFF2-40B4-BE49-F238E27FC236}">
                <a16:creationId xmlns:a16="http://schemas.microsoft.com/office/drawing/2014/main" id="{7FE7C8FD-3171-4111-963D-66713E935AE2}"/>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8C3DE349-44DC-4323-8BE7-424E4C5BD7CF}"/>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C72783B0-9A31-4FAE-8B23-7EDF2257917C}"/>
              </a:ext>
            </a:extLst>
          </p:cNvPr>
          <p:cNvSpPr>
            <a:spLocks noGrp="1"/>
          </p:cNvSpPr>
          <p:nvPr>
            <p:ph type="sldNum" sz="quarter" idx="12"/>
          </p:nvPr>
        </p:nvSpPr>
        <p:spPr/>
        <p:txBody>
          <a:bodyPr/>
          <a:lstStyle/>
          <a:p>
            <a:fld id="{CE67BDE5-C253-45CE-8480-AFFF832D146B}" type="slidenum">
              <a:rPr kumimoji="1" lang="ja-JP" altLang="en-US" smtClean="0"/>
              <a:t>14</a:t>
            </a:fld>
            <a:endParaRPr kumimoji="1" lang="ja-JP" altLang="en-US"/>
          </a:p>
        </p:txBody>
      </p:sp>
      <p:sp>
        <p:nvSpPr>
          <p:cNvPr id="7" name="Rectangle 1">
            <a:extLst>
              <a:ext uri="{FF2B5EF4-FFF2-40B4-BE49-F238E27FC236}">
                <a16:creationId xmlns:a16="http://schemas.microsoft.com/office/drawing/2014/main" id="{35D8DB9B-5D48-4771-9B61-0F43F3574370}"/>
              </a:ext>
            </a:extLst>
          </p:cNvPr>
          <p:cNvSpPr>
            <a:spLocks noChangeArrowheads="1"/>
          </p:cNvSpPr>
          <p:nvPr/>
        </p:nvSpPr>
        <p:spPr bwMode="auto">
          <a:xfrm>
            <a:off x="8291946" y="-3063911"/>
            <a:ext cx="7600709" cy="1141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endParaRPr kumimoji="0" lang="ja-JP" altLang="ja-JP" sz="800" dirty="0"/>
          </a:p>
          <a:p>
            <a:pPr algn="ctr"/>
            <a:r>
              <a:rPr kumimoji="0" lang="ja-JP" altLang="ja-JP" sz="900" dirty="0">
                <a:solidFill>
                  <a:srgbClr val="333333"/>
                </a:solidFill>
                <a:ea typeface="Osaka"/>
              </a:rPr>
              <a:t>  </a:t>
            </a:r>
            <a:r>
              <a:rPr kumimoji="0" lang="ja-JP" altLang="ja-JP" sz="36400" dirty="0">
                <a:solidFill>
                  <a:srgbClr val="333333"/>
                </a:solidFill>
                <a:ea typeface="Osaka"/>
              </a:rPr>
              <a:t>       </a:t>
            </a:r>
            <a:endParaRPr kumimoji="0" lang="ja-JP" altLang="ja-JP" dirty="0"/>
          </a:p>
        </p:txBody>
      </p:sp>
      <p:pic>
        <p:nvPicPr>
          <p:cNvPr id="3074" name="Picture 2" descr="レビー小体型認知症">
            <a:extLst>
              <a:ext uri="{FF2B5EF4-FFF2-40B4-BE49-F238E27FC236}">
                <a16:creationId xmlns:a16="http://schemas.microsoft.com/office/drawing/2014/main" id="{B6D63A1A-BC8A-4C6C-A1D6-6F8B4218F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957" y="3230377"/>
            <a:ext cx="4806423" cy="282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73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B822FF-95CB-48E9-857F-219F0D0543BB}"/>
              </a:ext>
            </a:extLst>
          </p:cNvPr>
          <p:cNvSpPr>
            <a:spLocks noGrp="1"/>
          </p:cNvSpPr>
          <p:nvPr>
            <p:ph type="title"/>
          </p:nvPr>
        </p:nvSpPr>
        <p:spPr>
          <a:xfrm>
            <a:off x="175490" y="1099127"/>
            <a:ext cx="9374909" cy="614711"/>
          </a:xfrm>
        </p:spPr>
        <p:txBody>
          <a:bodyPr>
            <a:normAutofit fontScale="90000"/>
          </a:bodyPr>
          <a:lstStyle/>
          <a:p>
            <a:br>
              <a:rPr kumimoji="1" lang="vi-VN" altLang="ja-JP" dirty="0"/>
            </a:br>
            <a:r>
              <a:rPr kumimoji="1" lang="ja-JP" altLang="en-US" dirty="0"/>
              <a:t>❹　脳血管；</a:t>
            </a:r>
            <a:r>
              <a:rPr lang="ja-JP" altLang="en-US" dirty="0"/>
              <a:t>脳梗塞を多発した方が発症するケースが最も多く、脳血管障害の大きさが認知症の程度と関係してきます。</a:t>
            </a:r>
            <a:br>
              <a:rPr lang="vi-VN" altLang="ja-JP" dirty="0"/>
            </a:br>
            <a:r>
              <a:rPr lang="vi-VN" altLang="ja-JP" dirty="0"/>
              <a:t>  </a:t>
            </a:r>
            <a:r>
              <a:rPr lang="vi-VN" sz="2700" b="1" dirty="0"/>
              <a:t>Hầu hết những người bị nhồi máu não đều phát triển bệnh. Mức độ của rối loạn mạch máu não có liên quan đến mức độ của chứng mất trí nhớ.</a:t>
            </a:r>
            <a:endParaRPr lang="ja-JP" altLang="en-US" sz="2700" b="1" dirty="0"/>
          </a:p>
        </p:txBody>
      </p:sp>
      <p:sp>
        <p:nvSpPr>
          <p:cNvPr id="3" name="コンテンツ プレースホルダー 2">
            <a:extLst>
              <a:ext uri="{FF2B5EF4-FFF2-40B4-BE49-F238E27FC236}">
                <a16:creationId xmlns:a16="http://schemas.microsoft.com/office/drawing/2014/main" id="{C289CB81-A0C4-465D-93DE-B54A59E340EC}"/>
              </a:ext>
            </a:extLst>
          </p:cNvPr>
          <p:cNvSpPr>
            <a:spLocks noGrp="1"/>
          </p:cNvSpPr>
          <p:nvPr>
            <p:ph idx="1"/>
          </p:nvPr>
        </p:nvSpPr>
        <p:spPr>
          <a:xfrm>
            <a:off x="5471974" y="5984610"/>
            <a:ext cx="4252555" cy="3194613"/>
          </a:xfrm>
        </p:spPr>
        <p:txBody>
          <a:bodyPr/>
          <a:lstStyle/>
          <a:p>
            <a:pPr marL="0" indent="0">
              <a:lnSpc>
                <a:spcPct val="100000"/>
              </a:lnSpc>
              <a:spcBef>
                <a:spcPts val="0"/>
              </a:spcBef>
              <a:buNone/>
              <a:defRPr/>
            </a:pPr>
            <a:r>
              <a:rPr kumimoji="1" lang="ja-JP" altLang="en-US" dirty="0"/>
              <a:t>脳血管： </a:t>
            </a:r>
            <a:r>
              <a:rPr kumimoji="1" lang="vi-VN" altLang="ja-JP" dirty="0"/>
              <a:t>mạch máu não</a:t>
            </a:r>
            <a:endParaRPr kumimoji="1" lang="ja-JP" altLang="en-US" dirty="0"/>
          </a:p>
        </p:txBody>
      </p:sp>
      <p:sp>
        <p:nvSpPr>
          <p:cNvPr id="4" name="日付プレースホルダー 3">
            <a:extLst>
              <a:ext uri="{FF2B5EF4-FFF2-40B4-BE49-F238E27FC236}">
                <a16:creationId xmlns:a16="http://schemas.microsoft.com/office/drawing/2014/main" id="{D589CF8B-77E9-444D-A5EC-33BB56250B02}"/>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5BA05D7D-0FA9-4427-BB41-B63D3385F21F}"/>
              </a:ext>
            </a:extLst>
          </p:cNvPr>
          <p:cNvSpPr>
            <a:spLocks noGrp="1"/>
          </p:cNvSpPr>
          <p:nvPr>
            <p:ph type="ftr" sz="quarter" idx="11"/>
          </p:nvPr>
        </p:nvSpPr>
        <p:spPr>
          <a:xfrm>
            <a:off x="4121728" y="4515975"/>
            <a:ext cx="6309955" cy="1670210"/>
          </a:xfrm>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F8FA9169-DDCB-4159-98FD-A34E5D275D89}"/>
              </a:ext>
            </a:extLst>
          </p:cNvPr>
          <p:cNvSpPr>
            <a:spLocks noGrp="1"/>
          </p:cNvSpPr>
          <p:nvPr>
            <p:ph type="sldNum" sz="quarter" idx="12"/>
          </p:nvPr>
        </p:nvSpPr>
        <p:spPr>
          <a:xfrm>
            <a:off x="7481105" y="6356351"/>
            <a:ext cx="2743200" cy="365125"/>
          </a:xfrm>
        </p:spPr>
        <p:txBody>
          <a:bodyPr/>
          <a:lstStyle/>
          <a:p>
            <a:r>
              <a:rPr kumimoji="1" lang="vi-VN" altLang="ja-JP" dirty="0"/>
              <a:t>shdjshjsahlkashcah</a:t>
            </a:r>
            <a:fld id="{CE67BDE5-C253-45CE-8480-AFFF832D146B}" type="slidenum">
              <a:rPr kumimoji="1" lang="ja-JP" altLang="en-US" smtClean="0"/>
              <a:t>15</a:t>
            </a:fld>
            <a:endParaRPr kumimoji="1" lang="ja-JP" altLang="en-US" dirty="0"/>
          </a:p>
        </p:txBody>
      </p:sp>
      <p:sp>
        <p:nvSpPr>
          <p:cNvPr id="7" name="Rectangle 1">
            <a:extLst>
              <a:ext uri="{FF2B5EF4-FFF2-40B4-BE49-F238E27FC236}">
                <a16:creationId xmlns:a16="http://schemas.microsoft.com/office/drawing/2014/main" id="{011E54A1-1F0D-4666-A83B-DC0058412F01}"/>
              </a:ext>
            </a:extLst>
          </p:cNvPr>
          <p:cNvSpPr>
            <a:spLocks noChangeArrowheads="1"/>
          </p:cNvSpPr>
          <p:nvPr/>
        </p:nvSpPr>
        <p:spPr bwMode="auto">
          <a:xfrm>
            <a:off x="10535857" y="-2026013"/>
            <a:ext cx="5275867" cy="170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kumimoji="0" lang="ja-JP" altLang="ja-JP" sz="1200" b="1" dirty="0">
                <a:solidFill>
                  <a:srgbClr val="563117"/>
                </a:solidFill>
                <a:ea typeface="Osaka"/>
              </a:rPr>
              <a:t>脳血管性認知症</a:t>
            </a:r>
            <a:endParaRPr kumimoji="0" lang="ja-JP" altLang="ja-JP" sz="800" dirty="0"/>
          </a:p>
          <a:p>
            <a:pPr algn="ctr"/>
            <a:r>
              <a:rPr kumimoji="0" lang="ja-JP" altLang="ja-JP" sz="900" dirty="0">
                <a:solidFill>
                  <a:srgbClr val="333333"/>
                </a:solidFill>
                <a:ea typeface="Osaka"/>
              </a:rPr>
              <a:t>  </a:t>
            </a:r>
            <a:r>
              <a:rPr kumimoji="0" lang="ja-JP" altLang="ja-JP" sz="36400" dirty="0">
                <a:solidFill>
                  <a:srgbClr val="333333"/>
                </a:solidFill>
                <a:ea typeface="Osaka"/>
              </a:rPr>
              <a:t>       </a:t>
            </a:r>
            <a:endParaRPr kumimoji="0" lang="ja-JP" altLang="ja-JP" dirty="0"/>
          </a:p>
        </p:txBody>
      </p:sp>
      <p:pic>
        <p:nvPicPr>
          <p:cNvPr id="4098" name="Picture 2" descr="脳血管性認知症">
            <a:extLst>
              <a:ext uri="{FF2B5EF4-FFF2-40B4-BE49-F238E27FC236}">
                <a16:creationId xmlns:a16="http://schemas.microsoft.com/office/drawing/2014/main" id="{057FD69F-0CDF-48E0-8951-B9D20E012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748" y="2707007"/>
            <a:ext cx="5637835" cy="327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31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633" y="111318"/>
            <a:ext cx="11871892" cy="7139478"/>
          </a:xfrm>
        </p:spPr>
      </p:pic>
      <p:sp>
        <p:nvSpPr>
          <p:cNvPr id="3" name="日付プレースホルダー 2">
            <a:extLst>
              <a:ext uri="{FF2B5EF4-FFF2-40B4-BE49-F238E27FC236}">
                <a16:creationId xmlns:a16="http://schemas.microsoft.com/office/drawing/2014/main" id="{5678A0A7-F54A-4556-8168-AAF235C44B20}"/>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F64E8581-6E0F-4B38-959F-4C1014844774}"/>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114A8559-91C1-4915-B6A4-027D1AFCBC09}"/>
              </a:ext>
            </a:extLst>
          </p:cNvPr>
          <p:cNvSpPr>
            <a:spLocks noGrp="1"/>
          </p:cNvSpPr>
          <p:nvPr>
            <p:ph type="sldNum" sz="quarter" idx="12"/>
          </p:nvPr>
        </p:nvSpPr>
        <p:spPr/>
        <p:txBody>
          <a:bodyPr/>
          <a:lstStyle/>
          <a:p>
            <a:fld id="{CE67BDE5-C253-45CE-8480-AFFF832D146B}" type="slidenum">
              <a:rPr kumimoji="1" lang="ja-JP" altLang="en-US" smtClean="0"/>
              <a:t>16</a:t>
            </a:fld>
            <a:endParaRPr kumimoji="1" lang="ja-JP" altLang="en-US"/>
          </a:p>
        </p:txBody>
      </p:sp>
    </p:spTree>
    <p:extLst>
      <p:ext uri="{BB962C8B-B14F-4D97-AF65-F5344CB8AC3E}">
        <p14:creationId xmlns:p14="http://schemas.microsoft.com/office/powerpoint/2010/main" val="2603669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63241" y="1826079"/>
            <a:ext cx="27812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r>
              <a:rPr kumimoji="0" lang="ja-JP" altLang="ja-JP" b="1" dirty="0">
                <a:latin typeface="Arial" panose="020B0604020202020204" pitchFamily="34" charset="0"/>
              </a:rPr>
              <a:t>認知症のほとんどを占める、</a:t>
            </a:r>
            <a:br>
              <a:rPr kumimoji="0" lang="ja-JP" altLang="ja-JP" b="1" dirty="0">
                <a:latin typeface="Arial" panose="020B0604020202020204" pitchFamily="34" charset="0"/>
              </a:rPr>
            </a:br>
            <a:r>
              <a:rPr kumimoji="0" lang="ja-JP" altLang="ja-JP" b="1" dirty="0">
                <a:latin typeface="Arial" panose="020B0604020202020204" pitchFamily="34" charset="0"/>
              </a:rPr>
              <a:t>三大認知症</a:t>
            </a:r>
            <a:endParaRPr kumimoji="0" lang="ja-JP" altLang="ja-JP" dirty="0">
              <a:latin typeface="Arial" panose="020B0604020202020204" pitchFamily="34" charset="0"/>
            </a:endParaRPr>
          </a:p>
          <a:p>
            <a:pPr eaLnBrk="0" fontAlgn="base" hangingPunct="0">
              <a:spcBef>
                <a:spcPct val="0"/>
              </a:spcBef>
              <a:spcAft>
                <a:spcPct val="0"/>
              </a:spcAft>
            </a:pPr>
            <a:r>
              <a:rPr kumimoji="0" lang="ja-JP" altLang="ja-JP" dirty="0">
                <a:latin typeface="Arial" panose="020B0604020202020204" pitchFamily="34" charset="0"/>
              </a:rPr>
              <a:t>  </a:t>
            </a:r>
            <a:br>
              <a:rPr kumimoji="0" lang="ja-JP" altLang="ja-JP" sz="14700" dirty="0">
                <a:latin typeface="Arial" panose="020B0604020202020204" pitchFamily="34" charset="0"/>
              </a:rPr>
            </a:br>
            <a:r>
              <a:rPr kumimoji="0" lang="ja-JP" altLang="ja-JP" dirty="0">
                <a:latin typeface="Arial" panose="020B0604020202020204" pitchFamily="34" charset="0"/>
              </a:rPr>
              <a:t>出典:レビー小体型認知症</a:t>
            </a:r>
          </a:p>
          <a:p>
            <a:pPr eaLnBrk="0" fontAlgn="base" hangingPunct="0">
              <a:spcBef>
                <a:spcPct val="0"/>
              </a:spcBef>
              <a:spcAft>
                <a:spcPct val="0"/>
              </a:spcAft>
            </a:pPr>
            <a:endParaRPr kumimoji="0" lang="ja-JP" altLang="ja-JP" dirty="0">
              <a:latin typeface="Arial" panose="020B0604020202020204" pitchFamily="34" charset="0"/>
            </a:endParaRPr>
          </a:p>
        </p:txBody>
      </p:sp>
      <p:pic>
        <p:nvPicPr>
          <p:cNvPr id="3074" name="Picture 2" descr="三大認知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44" y="119528"/>
            <a:ext cx="7641203" cy="6961985"/>
          </a:xfrm>
          <a:prstGeom prst="rect">
            <a:avLst/>
          </a:prstGeom>
          <a:noFill/>
          <a:extLst>
            <a:ext uri="{909E8E84-426E-40DD-AFC4-6F175D3DCCD1}">
              <a14:hiddenFill xmlns:a14="http://schemas.microsoft.com/office/drawing/2010/main">
                <a:solidFill>
                  <a:srgbClr val="FFFFFF"/>
                </a:solidFill>
              </a14:hiddenFill>
            </a:ext>
          </a:extLst>
        </p:spPr>
      </p:pic>
      <p:sp>
        <p:nvSpPr>
          <p:cNvPr id="3" name="日付プレースホルダー 2">
            <a:extLst>
              <a:ext uri="{FF2B5EF4-FFF2-40B4-BE49-F238E27FC236}">
                <a16:creationId xmlns:a16="http://schemas.microsoft.com/office/drawing/2014/main" id="{EAFE4D5F-4D53-4281-8018-D1221EB89E8D}"/>
              </a:ext>
            </a:extLst>
          </p:cNvPr>
          <p:cNvSpPr>
            <a:spLocks noGrp="1"/>
          </p:cNvSpPr>
          <p:nvPr>
            <p:ph type="dt" sz="half" idx="10"/>
          </p:nvPr>
        </p:nvSpPr>
        <p:spPr/>
        <p:txBody>
          <a:bodyPr/>
          <a:lstStyle/>
          <a:p>
            <a:r>
              <a:rPr kumimoji="1" lang="en-US" altLang="ja-JP"/>
              <a:t>2019/11/7</a:t>
            </a:r>
            <a:endParaRPr kumimoji="1" lang="ja-JP" altLang="en-US"/>
          </a:p>
        </p:txBody>
      </p:sp>
      <p:sp>
        <p:nvSpPr>
          <p:cNvPr id="4" name="フッター プレースホルダー 3">
            <a:extLst>
              <a:ext uri="{FF2B5EF4-FFF2-40B4-BE49-F238E27FC236}">
                <a16:creationId xmlns:a16="http://schemas.microsoft.com/office/drawing/2014/main" id="{EA8E7D32-8B34-48BD-B0B2-0A741DE42F9C}"/>
              </a:ext>
            </a:extLst>
          </p:cNvPr>
          <p:cNvSpPr>
            <a:spLocks noGrp="1"/>
          </p:cNvSpPr>
          <p:nvPr>
            <p:ph type="ftr" sz="quarter" idx="11"/>
          </p:nvPr>
        </p:nvSpPr>
        <p:spPr/>
        <p:txBody>
          <a:bodyPr/>
          <a:lstStyle/>
          <a:p>
            <a:r>
              <a:rPr kumimoji="1" lang="ja-JP" altLang="en-US"/>
              <a:t>認知症講演</a:t>
            </a:r>
          </a:p>
        </p:txBody>
      </p:sp>
      <p:sp>
        <p:nvSpPr>
          <p:cNvPr id="5" name="スライド番号プレースホルダー 4">
            <a:extLst>
              <a:ext uri="{FF2B5EF4-FFF2-40B4-BE49-F238E27FC236}">
                <a16:creationId xmlns:a16="http://schemas.microsoft.com/office/drawing/2014/main" id="{AE9265DE-0A9E-4CAC-8DEB-C4A7EF1740A5}"/>
              </a:ext>
            </a:extLst>
          </p:cNvPr>
          <p:cNvSpPr>
            <a:spLocks noGrp="1"/>
          </p:cNvSpPr>
          <p:nvPr>
            <p:ph type="sldNum" sz="quarter" idx="12"/>
          </p:nvPr>
        </p:nvSpPr>
        <p:spPr/>
        <p:txBody>
          <a:bodyPr/>
          <a:lstStyle/>
          <a:p>
            <a:fld id="{CE67BDE5-C253-45CE-8480-AFFF832D146B}" type="slidenum">
              <a:rPr kumimoji="1" lang="ja-JP" altLang="en-US" smtClean="0"/>
              <a:t>17</a:t>
            </a:fld>
            <a:endParaRPr kumimoji="1" lang="ja-JP" altLang="en-US"/>
          </a:p>
        </p:txBody>
      </p:sp>
      <p:sp>
        <p:nvSpPr>
          <p:cNvPr id="6" name="TextBox 5"/>
          <p:cNvSpPr txBox="1"/>
          <p:nvPr/>
        </p:nvSpPr>
        <p:spPr>
          <a:xfrm>
            <a:off x="8626034" y="3565004"/>
            <a:ext cx="2208553" cy="2031325"/>
          </a:xfrm>
          <a:prstGeom prst="rect">
            <a:avLst/>
          </a:prstGeom>
          <a:noFill/>
        </p:spPr>
        <p:txBody>
          <a:bodyPr wrap="none" rtlCol="0">
            <a:spAutoFit/>
          </a:bodyPr>
          <a:lstStyle/>
          <a:p>
            <a:r>
              <a:rPr lang="en-US" dirty="0" err="1"/>
              <a:t>Bệnh</a:t>
            </a:r>
            <a:r>
              <a:rPr lang="en-US" dirty="0"/>
              <a:t> Alzheimer 50%</a:t>
            </a:r>
          </a:p>
          <a:p>
            <a:r>
              <a:rPr lang="en-US" dirty="0"/>
              <a:t> </a:t>
            </a:r>
          </a:p>
          <a:p>
            <a:r>
              <a:rPr lang="en-US" dirty="0" err="1"/>
              <a:t>Bệnh</a:t>
            </a:r>
            <a:r>
              <a:rPr lang="en-US" dirty="0"/>
              <a:t> </a:t>
            </a:r>
            <a:r>
              <a:rPr lang="en-US" dirty="0" err="1"/>
              <a:t>về</a:t>
            </a:r>
            <a:r>
              <a:rPr lang="en-US" dirty="0"/>
              <a:t> </a:t>
            </a:r>
            <a:r>
              <a:rPr lang="en-US" dirty="0" err="1"/>
              <a:t>cơ</a:t>
            </a:r>
            <a:r>
              <a:rPr lang="en-US" dirty="0"/>
              <a:t> </a:t>
            </a:r>
            <a:r>
              <a:rPr lang="en-US" dirty="0" err="1"/>
              <a:t>thể</a:t>
            </a:r>
            <a:r>
              <a:rPr lang="en-US" dirty="0"/>
              <a:t> : 20 %</a:t>
            </a:r>
          </a:p>
          <a:p>
            <a:endParaRPr lang="en-US" dirty="0"/>
          </a:p>
          <a:p>
            <a:r>
              <a:rPr lang="en-US" dirty="0" err="1"/>
              <a:t>Mạch</a:t>
            </a:r>
            <a:r>
              <a:rPr lang="en-US" dirty="0"/>
              <a:t> </a:t>
            </a:r>
            <a:r>
              <a:rPr lang="en-US" dirty="0" err="1"/>
              <a:t>máu</a:t>
            </a:r>
            <a:r>
              <a:rPr lang="en-US" dirty="0"/>
              <a:t> : 15%</a:t>
            </a:r>
          </a:p>
          <a:p>
            <a:endParaRPr lang="en-US" dirty="0"/>
          </a:p>
          <a:p>
            <a:r>
              <a:rPr lang="en-US" dirty="0" err="1"/>
              <a:t>Khác</a:t>
            </a:r>
            <a:r>
              <a:rPr lang="en-US" dirty="0"/>
              <a:t> : 15 %</a:t>
            </a:r>
          </a:p>
        </p:txBody>
      </p:sp>
    </p:spTree>
    <p:extLst>
      <p:ext uri="{BB962C8B-B14F-4D97-AF65-F5344CB8AC3E}">
        <p14:creationId xmlns:p14="http://schemas.microsoft.com/office/powerpoint/2010/main" val="2995011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432000" y="2050609"/>
            <a:ext cx="23645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sz="1200" b="1" dirty="0">
                <a:latin typeface="Arial" panose="020B0604020202020204" pitchFamily="34" charset="0"/>
              </a:rPr>
              <a:t>老化によるものい</a:t>
            </a:r>
          </a:p>
          <a:p>
            <a:pPr eaLnBrk="0" fontAlgn="base" hangingPunct="0">
              <a:spcBef>
                <a:spcPct val="0"/>
              </a:spcBef>
              <a:spcAft>
                <a:spcPct val="0"/>
              </a:spcAft>
            </a:pPr>
            <a:r>
              <a:rPr kumimoji="0" lang="ja-JP" altLang="ja-JP" sz="800" dirty="0">
                <a:latin typeface="Arial" panose="020B0604020202020204" pitchFamily="34" charset="0"/>
              </a:rPr>
              <a:t>  </a:t>
            </a:r>
            <a:endParaRPr kumimoji="0" lang="ja-JP" altLang="ja-JP" sz="19300" dirty="0">
              <a:latin typeface="Arial" panose="020B0604020202020204" pitchFamily="34" charset="0"/>
            </a:endParaRPr>
          </a:p>
        </p:txBody>
      </p:sp>
      <p:pic>
        <p:nvPicPr>
          <p:cNvPr id="2052" name="Picture 4" descr="老化によるもの忘れと認知症のちが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530216"/>
            <a:ext cx="10208350" cy="5447325"/>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a:extLst>
              <a:ext uri="{FF2B5EF4-FFF2-40B4-BE49-F238E27FC236}">
                <a16:creationId xmlns:a16="http://schemas.microsoft.com/office/drawing/2014/main" id="{D0C2D940-E86C-467A-BB8A-5A5AA6F6FDC2}"/>
              </a:ext>
            </a:extLst>
          </p:cNvPr>
          <p:cNvSpPr>
            <a:spLocks noGrp="1"/>
          </p:cNvSpPr>
          <p:nvPr>
            <p:ph type="dt" sz="half" idx="10"/>
          </p:nvPr>
        </p:nvSpPr>
        <p:spPr/>
        <p:txBody>
          <a:bodyPr/>
          <a:lstStyle/>
          <a:p>
            <a:r>
              <a:rPr kumimoji="1" lang="en-US" altLang="ja-JP"/>
              <a:t>2019/11/7</a:t>
            </a:r>
            <a:endParaRPr kumimoji="1" lang="ja-JP" altLang="en-US"/>
          </a:p>
        </p:txBody>
      </p:sp>
      <p:sp>
        <p:nvSpPr>
          <p:cNvPr id="3" name="フッター プレースホルダー 2">
            <a:extLst>
              <a:ext uri="{FF2B5EF4-FFF2-40B4-BE49-F238E27FC236}">
                <a16:creationId xmlns:a16="http://schemas.microsoft.com/office/drawing/2014/main" id="{96A96ABA-42F3-44BD-B324-ACD49428BB86}"/>
              </a:ext>
            </a:extLst>
          </p:cNvPr>
          <p:cNvSpPr>
            <a:spLocks noGrp="1"/>
          </p:cNvSpPr>
          <p:nvPr>
            <p:ph type="ftr" sz="quarter" idx="11"/>
          </p:nvPr>
        </p:nvSpPr>
        <p:spPr/>
        <p:txBody>
          <a:bodyPr/>
          <a:lstStyle/>
          <a:p>
            <a:r>
              <a:rPr kumimoji="1" lang="ja-JP" altLang="en-US"/>
              <a:t>認知症講演</a:t>
            </a:r>
          </a:p>
        </p:txBody>
      </p:sp>
      <p:sp>
        <p:nvSpPr>
          <p:cNvPr id="4" name="スライド番号プレースホルダー 3">
            <a:extLst>
              <a:ext uri="{FF2B5EF4-FFF2-40B4-BE49-F238E27FC236}">
                <a16:creationId xmlns:a16="http://schemas.microsoft.com/office/drawing/2014/main" id="{EFF9F0BD-762F-49D2-A7C8-326A41B81C32}"/>
              </a:ext>
            </a:extLst>
          </p:cNvPr>
          <p:cNvSpPr>
            <a:spLocks noGrp="1"/>
          </p:cNvSpPr>
          <p:nvPr>
            <p:ph type="sldNum" sz="quarter" idx="12"/>
          </p:nvPr>
        </p:nvSpPr>
        <p:spPr/>
        <p:txBody>
          <a:bodyPr/>
          <a:lstStyle/>
          <a:p>
            <a:fld id="{CE67BDE5-C253-45CE-8480-AFFF832D146B}" type="slidenum">
              <a:rPr kumimoji="1" lang="ja-JP" altLang="en-US" smtClean="0"/>
              <a:t>18</a:t>
            </a:fld>
            <a:endParaRPr kumimoji="1" lang="ja-JP" altLang="en-US"/>
          </a:p>
        </p:txBody>
      </p:sp>
    </p:spTree>
    <p:extLst>
      <p:ext uri="{BB962C8B-B14F-4D97-AF65-F5344CB8AC3E}">
        <p14:creationId xmlns:p14="http://schemas.microsoft.com/office/powerpoint/2010/main" val="215535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MCI(Mild Cognitive </a:t>
            </a:r>
            <a:r>
              <a:rPr kumimoji="1" lang="en-US" altLang="ja-JP" dirty="0" err="1"/>
              <a:t>Impariment</a:t>
            </a:r>
            <a:r>
              <a:rPr kumimoji="1" lang="en-US" altLang="ja-JP" dirty="0"/>
              <a:t>=</a:t>
            </a:r>
            <a:r>
              <a:rPr kumimoji="1" lang="ja-JP" altLang="en-US" dirty="0"/>
              <a:t>認知症の早期段階</a:t>
            </a:r>
            <a:r>
              <a:rPr kumimoji="1" lang="en-US" altLang="ja-JP" dirty="0"/>
              <a:t> : </a:t>
            </a:r>
            <a:r>
              <a:rPr lang="en-US" altLang="ja-JP" sz="2200" b="1" u="sng" dirty="0">
                <a:latin typeface="Times New Roman" charset="0"/>
                <a:ea typeface="Times New Roman" charset="0"/>
                <a:cs typeface="Times New Roman" charset="0"/>
              </a:rPr>
              <a:t>SUY GIẢM NHẬN THỨC NHẸ = GIAI ĐOẠN ĐẦU CỦA BỆNH LÃNG TRÍ</a:t>
            </a:r>
            <a:endParaRPr lang="ja-JP" altLang="en-US" sz="2200" b="1" u="sng" dirty="0">
              <a:latin typeface="Times New Roman" charset="0"/>
              <a:ea typeface="Times New Roman" charset="0"/>
              <a:cs typeface="Times New Roman" charset="0"/>
            </a:endParaRPr>
          </a:p>
        </p:txBody>
      </p:sp>
      <p:sp>
        <p:nvSpPr>
          <p:cNvPr id="3" name="コンテンツ プレースホルダー 2"/>
          <p:cNvSpPr>
            <a:spLocks noGrp="1"/>
          </p:cNvSpPr>
          <p:nvPr>
            <p:ph idx="1"/>
          </p:nvPr>
        </p:nvSpPr>
        <p:spPr/>
        <p:txBody>
          <a:bodyPr>
            <a:noAutofit/>
          </a:bodyPr>
          <a:lstStyle/>
          <a:p>
            <a:r>
              <a:rPr lang="ja-JP" altLang="en-US" dirty="0"/>
              <a:t>そのため、アルツハイマー病による</a:t>
            </a:r>
            <a:r>
              <a:rPr lang="en-US" altLang="ja-JP" dirty="0"/>
              <a:t>MCI</a:t>
            </a:r>
            <a:r>
              <a:rPr lang="ja-JP" altLang="en-US" dirty="0"/>
              <a:t>とは、アルツハイマー型認知症になる一歩の段階（中間の段階）と言えます。そしてこれまでの研究の結果、</a:t>
            </a:r>
            <a:r>
              <a:rPr lang="en-US" altLang="ja-JP" dirty="0"/>
              <a:t>MCI</a:t>
            </a:r>
            <a:r>
              <a:rPr lang="ja-JP" altLang="en-US" dirty="0"/>
              <a:t>の段階でもアルツハイマー型認知症と同様にアルツハイマー病の原因である脳内アミロイドベータの蓄積が認められることです。➡タウタンパクの蓄積（これらに</a:t>
            </a:r>
            <a:r>
              <a:rPr lang="en-US" altLang="ja-JP" dirty="0"/>
              <a:t>20</a:t>
            </a:r>
            <a:r>
              <a:rPr lang="ja-JP" altLang="en-US" dirty="0"/>
              <a:t>年かかるといわれています）</a:t>
            </a:r>
            <a:endParaRPr lang="vi-VN" altLang="ja-JP" dirty="0"/>
          </a:p>
          <a:p>
            <a:r>
              <a:rPr lang="vi-VN" sz="2400" dirty="0"/>
              <a:t>Do đó, bệnh Alzheimer</a:t>
            </a:r>
            <a:r>
              <a:rPr lang="vi-VN" sz="2400" b="1" dirty="0"/>
              <a:t> MCI</a:t>
            </a:r>
            <a:r>
              <a:rPr lang="vi-VN" sz="2400" dirty="0"/>
              <a:t> có thể nói là một bước (giai đoạn trung gian) của bệnh Alzheimer. Theo kết quả của các nghiên cứu trước đây, sự tích lũy </a:t>
            </a:r>
            <a:r>
              <a:rPr lang="vi-VN" sz="2400" b="1" dirty="0"/>
              <a:t>beta amyloid </a:t>
            </a:r>
            <a:r>
              <a:rPr lang="vi-VN" sz="2400" dirty="0"/>
              <a:t>trong não, nguyên nhân gây ra bệnh Alzheimer, được quan sát thấy ở giai đoạn MCI cũng như  ở bệnh Alzheimer.</a:t>
            </a:r>
            <a:endParaRPr lang="vi-VN" altLang="ja-JP" sz="2400" dirty="0"/>
          </a:p>
          <a:p>
            <a:endParaRPr lang="en-US" altLang="ja-JP" sz="2400" dirty="0"/>
          </a:p>
        </p:txBody>
      </p:sp>
      <p:sp>
        <p:nvSpPr>
          <p:cNvPr id="4" name="日付プレースホルダー 3">
            <a:extLst>
              <a:ext uri="{FF2B5EF4-FFF2-40B4-BE49-F238E27FC236}">
                <a16:creationId xmlns:a16="http://schemas.microsoft.com/office/drawing/2014/main" id="{50258A07-EBB6-4E18-9863-4658DF280F44}"/>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BA65D188-60CC-492E-AC58-8BD90C0C6170}"/>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41FCB2AB-AF27-446F-9EE6-AECAB7088959}"/>
              </a:ext>
            </a:extLst>
          </p:cNvPr>
          <p:cNvSpPr>
            <a:spLocks noGrp="1"/>
          </p:cNvSpPr>
          <p:nvPr>
            <p:ph type="sldNum" sz="quarter" idx="12"/>
          </p:nvPr>
        </p:nvSpPr>
        <p:spPr/>
        <p:txBody>
          <a:bodyPr/>
          <a:lstStyle/>
          <a:p>
            <a:fld id="{CE67BDE5-C253-45CE-8480-AFFF832D146B}" type="slidenum">
              <a:rPr kumimoji="1" lang="ja-JP" altLang="en-US" smtClean="0"/>
              <a:t>19</a:t>
            </a:fld>
            <a:endParaRPr kumimoji="1" lang="ja-JP" altLang="en-US"/>
          </a:p>
        </p:txBody>
      </p:sp>
    </p:spTree>
    <p:extLst>
      <p:ext uri="{BB962C8B-B14F-4D97-AF65-F5344CB8AC3E}">
        <p14:creationId xmlns:p14="http://schemas.microsoft.com/office/powerpoint/2010/main" val="3563749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0572BE-CA70-4AA4-8E7D-651322E4BF72}"/>
              </a:ext>
            </a:extLst>
          </p:cNvPr>
          <p:cNvSpPr>
            <a:spLocks noGrp="1"/>
          </p:cNvSpPr>
          <p:nvPr>
            <p:ph type="title"/>
          </p:nvPr>
        </p:nvSpPr>
        <p:spPr/>
        <p:txBody>
          <a:bodyPr>
            <a:normAutofit fontScale="90000"/>
          </a:bodyPr>
          <a:lstStyle/>
          <a:p>
            <a:r>
              <a:rPr kumimoji="1" lang="ja-JP" altLang="en-US" dirty="0"/>
              <a:t>認知症の中核症状と周辺症状</a:t>
            </a:r>
            <a:br>
              <a:rPr kumimoji="1" lang="en-US" altLang="ja-JP" dirty="0"/>
            </a:br>
            <a:r>
              <a:rPr lang="en-US" altLang="ja-JP" dirty="0" err="1"/>
              <a:t>Triệu</a:t>
            </a:r>
            <a:r>
              <a:rPr lang="en-US" altLang="ja-JP" dirty="0"/>
              <a:t> </a:t>
            </a:r>
            <a:r>
              <a:rPr lang="en-US" altLang="ja-JP" dirty="0" err="1"/>
              <a:t>chứng</a:t>
            </a:r>
            <a:r>
              <a:rPr lang="en-US" altLang="ja-JP" dirty="0"/>
              <a:t> </a:t>
            </a:r>
            <a:r>
              <a:rPr lang="en-US" altLang="ja-JP" dirty="0" err="1"/>
              <a:t>cốt</a:t>
            </a:r>
            <a:r>
              <a:rPr lang="en-US" altLang="ja-JP" dirty="0"/>
              <a:t> </a:t>
            </a:r>
            <a:r>
              <a:rPr lang="en-US" altLang="ja-JP" dirty="0" err="1"/>
              <a:t>lõi</a:t>
            </a:r>
            <a:r>
              <a:rPr lang="en-US" altLang="ja-JP" dirty="0"/>
              <a:t> </a:t>
            </a:r>
            <a:r>
              <a:rPr lang="en-US" altLang="ja-JP" dirty="0" err="1"/>
              <a:t>và</a:t>
            </a:r>
            <a:r>
              <a:rPr lang="en-US" altLang="ja-JP" dirty="0"/>
              <a:t> </a:t>
            </a:r>
            <a:r>
              <a:rPr lang="en-US" altLang="ja-JP" dirty="0" err="1"/>
              <a:t>ngoại</a:t>
            </a:r>
            <a:r>
              <a:rPr lang="en-US" altLang="ja-JP" dirty="0"/>
              <a:t> </a:t>
            </a:r>
            <a:r>
              <a:rPr lang="en-US" altLang="ja-JP" dirty="0" err="1"/>
              <a:t>biên</a:t>
            </a:r>
            <a:r>
              <a:rPr lang="en-US" altLang="ja-JP" dirty="0"/>
              <a:t> </a:t>
            </a:r>
            <a:r>
              <a:rPr lang="en-US" altLang="ja-JP" dirty="0" err="1"/>
              <a:t>của</a:t>
            </a:r>
            <a:r>
              <a:rPr lang="en-US" altLang="ja-JP" dirty="0"/>
              <a:t> </a:t>
            </a:r>
            <a:r>
              <a:rPr lang="en-US" altLang="ja-JP" dirty="0" err="1"/>
              <a:t>chứng</a:t>
            </a:r>
            <a:r>
              <a:rPr lang="en-US" altLang="ja-JP" dirty="0"/>
              <a:t> </a:t>
            </a:r>
            <a:r>
              <a:rPr lang="en-US" altLang="ja-JP" dirty="0" err="1"/>
              <a:t>mất</a:t>
            </a:r>
            <a:r>
              <a:rPr lang="en-US" altLang="ja-JP" dirty="0"/>
              <a:t> </a:t>
            </a:r>
            <a:r>
              <a:rPr lang="en-US" altLang="ja-JP" dirty="0" err="1"/>
              <a:t>trí</a:t>
            </a:r>
            <a:endParaRPr kumimoji="1" lang="ja-JP" altLang="en-US" dirty="0"/>
          </a:p>
        </p:txBody>
      </p:sp>
      <p:pic>
        <p:nvPicPr>
          <p:cNvPr id="8" name="コンテンツ プレースホルダー 7" descr="文字と写真のスクリーンショット&#10;&#10;自動的に生成された説明">
            <a:extLst>
              <a:ext uri="{FF2B5EF4-FFF2-40B4-BE49-F238E27FC236}">
                <a16:creationId xmlns:a16="http://schemas.microsoft.com/office/drawing/2014/main" id="{1FD8A6A5-2107-45B9-87EB-5773216BAA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286794"/>
            <a:ext cx="6096000" cy="3429000"/>
          </a:xfrm>
        </p:spPr>
      </p:pic>
      <p:sp>
        <p:nvSpPr>
          <p:cNvPr id="4" name="日付プレースホルダー 3">
            <a:extLst>
              <a:ext uri="{FF2B5EF4-FFF2-40B4-BE49-F238E27FC236}">
                <a16:creationId xmlns:a16="http://schemas.microsoft.com/office/drawing/2014/main" id="{715ACB30-1337-4176-99BB-E4D0757ECE2E}"/>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0C27876A-F4BB-42CF-B07C-057DA02F6C7A}"/>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D73C283B-22C4-45BF-8E1A-F1537B334C87}"/>
              </a:ext>
            </a:extLst>
          </p:cNvPr>
          <p:cNvSpPr>
            <a:spLocks noGrp="1"/>
          </p:cNvSpPr>
          <p:nvPr>
            <p:ph type="sldNum" sz="quarter" idx="12"/>
          </p:nvPr>
        </p:nvSpPr>
        <p:spPr/>
        <p:txBody>
          <a:bodyPr/>
          <a:lstStyle/>
          <a:p>
            <a:fld id="{CE67BDE5-C253-45CE-8480-AFFF832D146B}" type="slidenum">
              <a:rPr kumimoji="1" lang="ja-JP" altLang="en-US" smtClean="0"/>
              <a:t>2</a:t>
            </a:fld>
            <a:endParaRPr kumimoji="1" lang="ja-JP" altLang="en-US"/>
          </a:p>
        </p:txBody>
      </p:sp>
    </p:spTree>
    <p:extLst>
      <p:ext uri="{BB962C8B-B14F-4D97-AF65-F5344CB8AC3E}">
        <p14:creationId xmlns:p14="http://schemas.microsoft.com/office/powerpoint/2010/main" val="1403656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vi-VN" altLang="ja-JP" sz="2400" dirty="0"/>
              <a:t>ADL </a:t>
            </a:r>
            <a:r>
              <a:rPr lang="ja-JP" altLang="en-US" sz="2400" dirty="0"/>
              <a:t>障害： </a:t>
            </a:r>
            <a:r>
              <a:rPr lang="vi-VN" altLang="ja-JP" sz="2400" dirty="0"/>
              <a:t>khó khăn trong sinh hoạt hàng ngày : ăn uống, tắm rửa , đi lại </a:t>
            </a:r>
            <a:r>
              <a:rPr lang="is-IS" altLang="ja-JP" sz="2400" dirty="0"/>
              <a:t>….</a:t>
            </a:r>
            <a:br>
              <a:rPr lang="is-IS" altLang="ja-JP" sz="2400" dirty="0"/>
            </a:br>
            <a:endParaRPr lang="ja-JP" altLang="en-US" sz="2400" dirty="0"/>
          </a:p>
        </p:txBody>
      </p:sp>
      <p:pic>
        <p:nvPicPr>
          <p:cNvPr id="1026" name="Picture 2" descr="http://sodan.e-65.net/mci/img/dementia_tab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014" y="1604585"/>
            <a:ext cx="8253218" cy="4837868"/>
          </a:xfrm>
          <a:prstGeom prst="rect">
            <a:avLst/>
          </a:prstGeom>
          <a:noFill/>
          <a:extLst>
            <a:ext uri="{909E8E84-426E-40DD-AFC4-6F175D3DCCD1}">
              <a14:hiddenFill xmlns:a14="http://schemas.microsoft.com/office/drawing/2010/main">
                <a:solidFill>
                  <a:srgbClr val="FFFFFF"/>
                </a:solidFill>
              </a14:hiddenFill>
            </a:ext>
          </a:extLst>
        </p:spPr>
      </p:pic>
      <p:sp>
        <p:nvSpPr>
          <p:cNvPr id="3" name="日付プレースホルダー 2">
            <a:extLst>
              <a:ext uri="{FF2B5EF4-FFF2-40B4-BE49-F238E27FC236}">
                <a16:creationId xmlns:a16="http://schemas.microsoft.com/office/drawing/2014/main" id="{D80B0BBC-35BB-4EA1-AFDD-7E1C905A8D2B}"/>
              </a:ext>
            </a:extLst>
          </p:cNvPr>
          <p:cNvSpPr>
            <a:spLocks noGrp="1"/>
          </p:cNvSpPr>
          <p:nvPr>
            <p:ph type="dt" sz="half" idx="10"/>
          </p:nvPr>
        </p:nvSpPr>
        <p:spPr/>
        <p:txBody>
          <a:bodyPr/>
          <a:lstStyle/>
          <a:p>
            <a:r>
              <a:rPr kumimoji="1" lang="en-US" altLang="ja-JP"/>
              <a:t>2019/11/7</a:t>
            </a:r>
            <a:endParaRPr kumimoji="1" lang="ja-JP" altLang="en-US"/>
          </a:p>
        </p:txBody>
      </p:sp>
      <p:sp>
        <p:nvSpPr>
          <p:cNvPr id="4" name="フッター プレースホルダー 3">
            <a:extLst>
              <a:ext uri="{FF2B5EF4-FFF2-40B4-BE49-F238E27FC236}">
                <a16:creationId xmlns:a16="http://schemas.microsoft.com/office/drawing/2014/main" id="{6D393CC2-DA66-4E33-ACD4-6320F57DCA8E}"/>
              </a:ext>
            </a:extLst>
          </p:cNvPr>
          <p:cNvSpPr>
            <a:spLocks noGrp="1"/>
          </p:cNvSpPr>
          <p:nvPr>
            <p:ph type="ftr" sz="quarter" idx="11"/>
          </p:nvPr>
        </p:nvSpPr>
        <p:spPr/>
        <p:txBody>
          <a:bodyPr/>
          <a:lstStyle/>
          <a:p>
            <a:r>
              <a:rPr kumimoji="1" lang="ja-JP" altLang="en-US"/>
              <a:t>認知症講演</a:t>
            </a:r>
          </a:p>
        </p:txBody>
      </p:sp>
      <p:sp>
        <p:nvSpPr>
          <p:cNvPr id="5" name="スライド番号プレースホルダー 4">
            <a:extLst>
              <a:ext uri="{FF2B5EF4-FFF2-40B4-BE49-F238E27FC236}">
                <a16:creationId xmlns:a16="http://schemas.microsoft.com/office/drawing/2014/main" id="{57576C1D-EF8A-4493-B8F1-DE7C54DCF62B}"/>
              </a:ext>
            </a:extLst>
          </p:cNvPr>
          <p:cNvSpPr>
            <a:spLocks noGrp="1"/>
          </p:cNvSpPr>
          <p:nvPr>
            <p:ph type="sldNum" sz="quarter" idx="12"/>
          </p:nvPr>
        </p:nvSpPr>
        <p:spPr/>
        <p:txBody>
          <a:bodyPr/>
          <a:lstStyle/>
          <a:p>
            <a:fld id="{CE67BDE5-C253-45CE-8480-AFFF832D146B}" type="slidenum">
              <a:rPr kumimoji="1" lang="ja-JP" altLang="en-US" smtClean="0"/>
              <a:t>20</a:t>
            </a:fld>
            <a:endParaRPr kumimoji="1" lang="ja-JP" altLang="en-US"/>
          </a:p>
        </p:txBody>
      </p:sp>
    </p:spTree>
    <p:extLst>
      <p:ext uri="{BB962C8B-B14F-4D97-AF65-F5344CB8AC3E}">
        <p14:creationId xmlns:p14="http://schemas.microsoft.com/office/powerpoint/2010/main" val="312938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991" y="365126"/>
            <a:ext cx="12237981" cy="6118991"/>
          </a:xfrm>
        </p:spPr>
      </p:pic>
      <p:sp>
        <p:nvSpPr>
          <p:cNvPr id="3" name="日付プレースホルダー 2">
            <a:extLst>
              <a:ext uri="{FF2B5EF4-FFF2-40B4-BE49-F238E27FC236}">
                <a16:creationId xmlns:a16="http://schemas.microsoft.com/office/drawing/2014/main" id="{6F601D16-66C1-4F8C-85A4-A18B3E8BAD2D}"/>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E65F36CC-6D65-4A25-A614-663D11B9E472}"/>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D7FB9A22-ED3E-4070-9587-D0C6AD15263E}"/>
              </a:ext>
            </a:extLst>
          </p:cNvPr>
          <p:cNvSpPr>
            <a:spLocks noGrp="1"/>
          </p:cNvSpPr>
          <p:nvPr>
            <p:ph type="sldNum" sz="quarter" idx="12"/>
          </p:nvPr>
        </p:nvSpPr>
        <p:spPr/>
        <p:txBody>
          <a:bodyPr/>
          <a:lstStyle/>
          <a:p>
            <a:fld id="{CE67BDE5-C253-45CE-8480-AFFF832D146B}" type="slidenum">
              <a:rPr kumimoji="1" lang="ja-JP" altLang="en-US" smtClean="0"/>
              <a:t>21</a:t>
            </a:fld>
            <a:endParaRPr kumimoji="1" lang="ja-JP" altLang="en-US"/>
          </a:p>
        </p:txBody>
      </p:sp>
    </p:spTree>
    <p:extLst>
      <p:ext uri="{BB962C8B-B14F-4D97-AF65-F5344CB8AC3E}">
        <p14:creationId xmlns:p14="http://schemas.microsoft.com/office/powerpoint/2010/main" val="479332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76B96-9078-44F9-936E-4098FC610239}"/>
              </a:ext>
            </a:extLst>
          </p:cNvPr>
          <p:cNvSpPr>
            <a:spLocks noGrp="1"/>
          </p:cNvSpPr>
          <p:nvPr>
            <p:ph type="title"/>
          </p:nvPr>
        </p:nvSpPr>
        <p:spPr/>
        <p:txBody>
          <a:bodyPr/>
          <a:lstStyle/>
          <a:p>
            <a:r>
              <a:rPr kumimoji="1" lang="en-US" altLang="ja-JP" dirty="0">
                <a:solidFill>
                  <a:srgbClr val="FF0000"/>
                </a:solidFill>
              </a:rPr>
              <a:t>MCI</a:t>
            </a:r>
            <a:r>
              <a:rPr kumimoji="1" lang="en-US" altLang="ja-JP" dirty="0"/>
              <a:t> </a:t>
            </a:r>
            <a:r>
              <a:rPr kumimoji="1" lang="ja-JP" altLang="en-US" dirty="0"/>
              <a:t>に関する</a:t>
            </a:r>
            <a:r>
              <a:rPr lang="ja-JP" altLang="en-US" dirty="0"/>
              <a:t>いろいろな研究</a:t>
            </a:r>
            <a:br>
              <a:rPr lang="en-US" altLang="ja-JP" dirty="0"/>
            </a:br>
            <a:r>
              <a:rPr lang="ja-JP" altLang="en-US" dirty="0"/>
              <a:t> </a:t>
            </a:r>
            <a:r>
              <a:rPr lang="vi-VN" altLang="ja-JP" sz="2400" b="1" dirty="0"/>
              <a:t>Các nghiên cứu khác nhau về MCI</a:t>
            </a:r>
            <a:endParaRPr lang="ja-JP" altLang="en-US" sz="2400" b="1" dirty="0"/>
          </a:p>
        </p:txBody>
      </p:sp>
      <p:sp>
        <p:nvSpPr>
          <p:cNvPr id="3" name="コンテンツ プレースホルダー 2">
            <a:extLst>
              <a:ext uri="{FF2B5EF4-FFF2-40B4-BE49-F238E27FC236}">
                <a16:creationId xmlns:a16="http://schemas.microsoft.com/office/drawing/2014/main" id="{3B644189-1CF4-40BD-88B1-40F3CA8EA589}"/>
              </a:ext>
            </a:extLst>
          </p:cNvPr>
          <p:cNvSpPr>
            <a:spLocks noGrp="1"/>
          </p:cNvSpPr>
          <p:nvPr>
            <p:ph idx="1"/>
          </p:nvPr>
        </p:nvSpPr>
        <p:spPr/>
        <p:txBody>
          <a:bodyPr>
            <a:normAutofit/>
          </a:bodyPr>
          <a:lstStyle/>
          <a:p>
            <a:pPr marL="0" indent="0">
              <a:buNone/>
            </a:pPr>
            <a:r>
              <a:rPr lang="ja-JP" altLang="en-US" sz="1700" dirty="0"/>
              <a:t>◎アルツハイマー病の仕組み　：アミロイド</a:t>
            </a:r>
            <a:r>
              <a:rPr lang="en-US" altLang="ja-JP" sz="1700" dirty="0"/>
              <a:t>β</a:t>
            </a:r>
            <a:r>
              <a:rPr lang="ja-JP" altLang="en-US" sz="1700" dirty="0"/>
              <a:t>タンパクの蓄積（発症２０年前）　タウタンパクの蓄積（同１０年前）➡認知機能の低下</a:t>
            </a:r>
            <a:r>
              <a:rPr lang="en-US" altLang="ja-JP" sz="1700" dirty="0"/>
              <a:t> :    </a:t>
            </a:r>
          </a:p>
          <a:p>
            <a:pPr marL="0" indent="0">
              <a:buNone/>
            </a:pPr>
            <a:r>
              <a:rPr lang="ja-JP" altLang="en-US" sz="1700" dirty="0"/>
              <a:t>◎</a:t>
            </a:r>
            <a:r>
              <a:rPr lang="en-US" altLang="ja-JP" sz="1700" dirty="0"/>
              <a:t>MCI</a:t>
            </a:r>
            <a:r>
              <a:rPr lang="ja-JP" altLang="en-US" sz="1700" dirty="0"/>
              <a:t>：認知症高齢者と健常な認知症がない高齢者の中間➡顕著な認知機能の低下はみられない</a:t>
            </a:r>
            <a:endParaRPr lang="en-US" altLang="ja-JP" sz="1700" dirty="0"/>
          </a:p>
          <a:p>
            <a:pPr marL="0" indent="0">
              <a:buNone/>
            </a:pPr>
            <a:r>
              <a:rPr lang="ja-JP" altLang="en-US" sz="1700" dirty="0"/>
              <a:t>◎この段階より前での治療薬を推奨する医師もいる</a:t>
            </a:r>
            <a:endParaRPr lang="en-US" altLang="ja-JP" sz="1700" dirty="0"/>
          </a:p>
          <a:p>
            <a:pPr marL="0" indent="0">
              <a:buNone/>
            </a:pPr>
            <a:r>
              <a:rPr lang="ja-JP" altLang="en-US" sz="1700" dirty="0"/>
              <a:t>◎ピーターセン：</a:t>
            </a:r>
            <a:r>
              <a:rPr lang="en-US" altLang="ja-JP" sz="1700" dirty="0"/>
              <a:t>MCI</a:t>
            </a:r>
            <a:r>
              <a:rPr lang="ja-JP" altLang="en-US" sz="1700" dirty="0"/>
              <a:t>～アルツハイマー病（１２％増加</a:t>
            </a:r>
            <a:r>
              <a:rPr lang="en-US" altLang="ja-JP" sz="1700" dirty="0"/>
              <a:t>/</a:t>
            </a:r>
            <a:r>
              <a:rPr lang="ja-JP" altLang="en-US" sz="1700" dirty="0"/>
              <a:t>年）４年後：５０％　６年後：８０％</a:t>
            </a:r>
            <a:endParaRPr lang="en-US" altLang="ja-JP" sz="1700" dirty="0"/>
          </a:p>
          <a:p>
            <a:pPr marL="0" indent="0">
              <a:buNone/>
            </a:pPr>
            <a:r>
              <a:rPr lang="ja-JP" altLang="en-US" sz="1700" dirty="0"/>
              <a:t>◎認知症の移行への研究のばらつき：ミッチェル：年５～１０％　別の研究：２年後から５年後の</a:t>
            </a:r>
            <a:r>
              <a:rPr lang="en-US" altLang="ja-JP" sz="1700" dirty="0"/>
              <a:t>MCI</a:t>
            </a:r>
            <a:r>
              <a:rPr lang="ja-JP" altLang="en-US" sz="1700" dirty="0"/>
              <a:t>からの回復率：３０～５０％　移行せずに安定しているという報告も</a:t>
            </a:r>
            <a:endParaRPr lang="en-US" altLang="ja-JP" sz="1700" dirty="0"/>
          </a:p>
          <a:p>
            <a:pPr marL="0" indent="0">
              <a:buNone/>
            </a:pPr>
            <a:r>
              <a:rPr lang="ja-JP" altLang="en-US" sz="1700" dirty="0"/>
              <a:t>◎多様な研究結果があるのだから、</a:t>
            </a:r>
            <a:r>
              <a:rPr lang="en-US" altLang="ja-JP" sz="1700" dirty="0"/>
              <a:t>MCI</a:t>
            </a:r>
            <a:r>
              <a:rPr lang="ja-JP" altLang="en-US" sz="1700" dirty="0"/>
              <a:t>＝不安の増大にならないことが重要（この項増本康平著　老いと記憶　加齢で得るもの、失うもの　中公新書２０１８年を参考にした）</a:t>
            </a:r>
            <a:endParaRPr lang="en-US" altLang="ja-JP" sz="1700"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56E30979-B7AA-4F83-9555-FA9D95D94128}"/>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98EB40C7-A73A-4E86-B77F-811CBED15BE4}"/>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6D5C00AC-D04E-4DE4-8555-F2FA8EF928E7}"/>
              </a:ext>
            </a:extLst>
          </p:cNvPr>
          <p:cNvSpPr>
            <a:spLocks noGrp="1"/>
          </p:cNvSpPr>
          <p:nvPr>
            <p:ph type="sldNum" sz="quarter" idx="12"/>
          </p:nvPr>
        </p:nvSpPr>
        <p:spPr/>
        <p:txBody>
          <a:bodyPr/>
          <a:lstStyle/>
          <a:p>
            <a:fld id="{CE67BDE5-C253-45CE-8480-AFFF832D146B}" type="slidenum">
              <a:rPr kumimoji="1" lang="ja-JP" altLang="en-US" smtClean="0"/>
              <a:t>22</a:t>
            </a:fld>
            <a:endParaRPr kumimoji="1" lang="ja-JP" altLang="en-US"/>
          </a:p>
        </p:txBody>
      </p:sp>
    </p:spTree>
    <p:extLst>
      <p:ext uri="{BB962C8B-B14F-4D97-AF65-F5344CB8AC3E}">
        <p14:creationId xmlns:p14="http://schemas.microsoft.com/office/powerpoint/2010/main" val="1236532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810A5B-18BB-46A9-9E4B-D6A89A6E1FA1}"/>
              </a:ext>
            </a:extLst>
          </p:cNvPr>
          <p:cNvSpPr>
            <a:spLocks noGrp="1"/>
          </p:cNvSpPr>
          <p:nvPr>
            <p:ph type="title"/>
          </p:nvPr>
        </p:nvSpPr>
        <p:spPr/>
        <p:txBody>
          <a:bodyPr/>
          <a:lstStyle/>
          <a:p>
            <a:r>
              <a:rPr lang="en-US" altLang="ja-JP" dirty="0" err="1"/>
              <a:t>Rối</a:t>
            </a:r>
            <a:r>
              <a:rPr lang="en-US" altLang="ja-JP" dirty="0"/>
              <a:t> </a:t>
            </a:r>
            <a:r>
              <a:rPr lang="en-US" altLang="ja-JP" dirty="0" err="1"/>
              <a:t>loạn</a:t>
            </a:r>
            <a:r>
              <a:rPr lang="en-US" altLang="ja-JP" dirty="0"/>
              <a:t> </a:t>
            </a:r>
            <a:r>
              <a:rPr lang="en-US" altLang="ja-JP" dirty="0" err="1"/>
              <a:t>trí</a:t>
            </a:r>
            <a:r>
              <a:rPr lang="en-US" altLang="ja-JP" dirty="0"/>
              <a:t> </a:t>
            </a:r>
            <a:r>
              <a:rPr lang="en-US" altLang="ja-JP" dirty="0" err="1"/>
              <a:t>nhớ</a:t>
            </a:r>
            <a:endParaRPr kumimoji="1" lang="ja-JP" altLang="en-US" dirty="0"/>
          </a:p>
        </p:txBody>
      </p:sp>
      <p:sp>
        <p:nvSpPr>
          <p:cNvPr id="3" name="コンテンツ プレースホルダー 2">
            <a:extLst>
              <a:ext uri="{FF2B5EF4-FFF2-40B4-BE49-F238E27FC236}">
                <a16:creationId xmlns:a16="http://schemas.microsoft.com/office/drawing/2014/main" id="{26E138FD-3345-41C7-8B3E-9CF0AC476F75}"/>
              </a:ext>
            </a:extLst>
          </p:cNvPr>
          <p:cNvSpPr>
            <a:spLocks noGrp="1"/>
          </p:cNvSpPr>
          <p:nvPr>
            <p:ph idx="1"/>
          </p:nvPr>
        </p:nvSpPr>
        <p:spPr/>
        <p:txBody>
          <a:bodyPr>
            <a:normAutofit/>
          </a:bodyPr>
          <a:lstStyle/>
          <a:p>
            <a:r>
              <a:rPr lang="ja-JP" altLang="en-US" dirty="0"/>
              <a:t>記憶障害</a:t>
            </a:r>
          </a:p>
          <a:p>
            <a:endParaRPr lang="ja-JP" altLang="en-US" dirty="0"/>
          </a:p>
          <a:p>
            <a:r>
              <a:rPr lang="ja-JP" altLang="en-US" dirty="0"/>
              <a:t>　認知症で早くからみられる障害では、新しいことを覚えられなくなり、さっき聞いたこと、したことを記憶することが難しくなります。次第に、覚えていたことも忘れるようになっていきますが、自分が子供の頃の記憶など、昔の出来事は比較的覚えています。</a:t>
            </a:r>
          </a:p>
          <a:p>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AD6E5DC7-18DB-4685-8459-EA163180A2FF}"/>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DCBD8584-8E1B-49FF-9E9F-3114B5A6BAD7}"/>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C7643AC8-EC8D-45AD-9A3C-F9AADA21BBEF}"/>
              </a:ext>
            </a:extLst>
          </p:cNvPr>
          <p:cNvSpPr>
            <a:spLocks noGrp="1"/>
          </p:cNvSpPr>
          <p:nvPr>
            <p:ph type="sldNum" sz="quarter" idx="12"/>
          </p:nvPr>
        </p:nvSpPr>
        <p:spPr/>
        <p:txBody>
          <a:bodyPr/>
          <a:lstStyle/>
          <a:p>
            <a:fld id="{CE67BDE5-C253-45CE-8480-AFFF832D146B}" type="slidenum">
              <a:rPr kumimoji="1" lang="ja-JP" altLang="en-US" smtClean="0"/>
              <a:t>3</a:t>
            </a:fld>
            <a:endParaRPr kumimoji="1" lang="ja-JP" altLang="en-US"/>
          </a:p>
        </p:txBody>
      </p:sp>
    </p:spTree>
    <p:extLst>
      <p:ext uri="{BB962C8B-B14F-4D97-AF65-F5344CB8AC3E}">
        <p14:creationId xmlns:p14="http://schemas.microsoft.com/office/powerpoint/2010/main" val="101759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24663A-D00F-470D-AE9F-941B5CF64CD9}"/>
              </a:ext>
            </a:extLst>
          </p:cNvPr>
          <p:cNvSpPr>
            <a:spLocks noGrp="1"/>
          </p:cNvSpPr>
          <p:nvPr>
            <p:ph type="title"/>
          </p:nvPr>
        </p:nvSpPr>
        <p:spPr/>
        <p:txBody>
          <a:bodyPr/>
          <a:lstStyle/>
          <a:p>
            <a:r>
              <a:rPr lang="vi-VN" altLang="ja-JP" dirty="0"/>
              <a:t>Mất phương hướng</a:t>
            </a:r>
            <a:endParaRPr kumimoji="1" lang="ja-JP" altLang="en-US" dirty="0"/>
          </a:p>
        </p:txBody>
      </p:sp>
      <p:sp>
        <p:nvSpPr>
          <p:cNvPr id="3" name="コンテンツ プレースホルダー 2">
            <a:extLst>
              <a:ext uri="{FF2B5EF4-FFF2-40B4-BE49-F238E27FC236}">
                <a16:creationId xmlns:a16="http://schemas.microsoft.com/office/drawing/2014/main" id="{D9CA6F8E-6C6F-4C7B-AAD9-3EA1B0C02001}"/>
              </a:ext>
            </a:extLst>
          </p:cNvPr>
          <p:cNvSpPr>
            <a:spLocks noGrp="1"/>
          </p:cNvSpPr>
          <p:nvPr>
            <p:ph idx="1"/>
          </p:nvPr>
        </p:nvSpPr>
        <p:spPr/>
        <p:txBody>
          <a:bodyPr>
            <a:normAutofit fontScale="77500" lnSpcReduction="20000"/>
          </a:bodyPr>
          <a:lstStyle/>
          <a:p>
            <a:r>
              <a:rPr lang="ja-JP" altLang="en-US" dirty="0"/>
              <a:t>見当識障害</a:t>
            </a:r>
          </a:p>
          <a:p>
            <a:endParaRPr lang="ja-JP" altLang="en-US" dirty="0"/>
          </a:p>
          <a:p>
            <a:r>
              <a:rPr lang="ja-JP" altLang="en-US" dirty="0"/>
              <a:t>　見当識とは今がいつ（時間、年月日、季節）で、ここがどこ（場所、何をしているのか）という、自分が今、置かれている状況を把握することです。自分と他人との関係性の把握も見当識に含まれます。</a:t>
            </a:r>
          </a:p>
          <a:p>
            <a:endParaRPr lang="ja-JP" altLang="en-US" dirty="0"/>
          </a:p>
          <a:p>
            <a:r>
              <a:rPr lang="ja-JP" altLang="en-US" dirty="0"/>
              <a:t>　見当識の「いつ」が障害されると、今が何時なのかがわからなくなり、「約束の時間を守れない」、「予定通りに行動することができない」などがみられます。「今日が何月何日なのか」、「自分は何歳なのか」ということもわからなくなり、季節感も薄れて、「季節に合わない服装をする」ことがみられます。</a:t>
            </a:r>
          </a:p>
          <a:p>
            <a:endParaRPr lang="ja-JP" altLang="en-US" dirty="0"/>
          </a:p>
          <a:p>
            <a:r>
              <a:rPr lang="ja-JP" altLang="en-US" dirty="0"/>
              <a:t>　</a:t>
            </a:r>
          </a:p>
        </p:txBody>
      </p:sp>
      <p:sp>
        <p:nvSpPr>
          <p:cNvPr id="4" name="日付プレースホルダー 3">
            <a:extLst>
              <a:ext uri="{FF2B5EF4-FFF2-40B4-BE49-F238E27FC236}">
                <a16:creationId xmlns:a16="http://schemas.microsoft.com/office/drawing/2014/main" id="{93201EEA-B77C-4676-B0CA-22BDD1F9419E}"/>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9991F58F-FDDC-4F93-9952-CEBD291A2E0A}"/>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D16BE777-FDC2-44A6-8FB2-2B5851D98FB7}"/>
              </a:ext>
            </a:extLst>
          </p:cNvPr>
          <p:cNvSpPr>
            <a:spLocks noGrp="1"/>
          </p:cNvSpPr>
          <p:nvPr>
            <p:ph type="sldNum" sz="quarter" idx="12"/>
          </p:nvPr>
        </p:nvSpPr>
        <p:spPr/>
        <p:txBody>
          <a:bodyPr/>
          <a:lstStyle/>
          <a:p>
            <a:fld id="{CE67BDE5-C253-45CE-8480-AFFF832D146B}" type="slidenum">
              <a:rPr kumimoji="1" lang="ja-JP" altLang="en-US" smtClean="0"/>
              <a:t>4</a:t>
            </a:fld>
            <a:endParaRPr kumimoji="1" lang="ja-JP" altLang="en-US"/>
          </a:p>
        </p:txBody>
      </p:sp>
    </p:spTree>
    <p:extLst>
      <p:ext uri="{BB962C8B-B14F-4D97-AF65-F5344CB8AC3E}">
        <p14:creationId xmlns:p14="http://schemas.microsoft.com/office/powerpoint/2010/main" val="1269950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84566-AC50-4235-B9C5-13988A61EEC4}"/>
              </a:ext>
            </a:extLst>
          </p:cNvPr>
          <p:cNvSpPr>
            <a:spLocks noGrp="1"/>
          </p:cNvSpPr>
          <p:nvPr>
            <p:ph type="title"/>
          </p:nvPr>
        </p:nvSpPr>
        <p:spPr/>
        <p:txBody>
          <a:bodyPr/>
          <a:lstStyle/>
          <a:p>
            <a:r>
              <a:rPr kumimoji="1" lang="ja-JP" altLang="en-US" dirty="0"/>
              <a:t>道に迷う　家族が分からなくなる</a:t>
            </a:r>
            <a:r>
              <a:rPr lang="vi-VN" altLang="ja-JP" dirty="0"/>
              <a:t>Lạc đường lạc đường</a:t>
            </a:r>
            <a:endParaRPr kumimoji="1" lang="ja-JP" altLang="en-US" dirty="0"/>
          </a:p>
        </p:txBody>
      </p:sp>
      <p:sp>
        <p:nvSpPr>
          <p:cNvPr id="3" name="コンテンツ プレースホルダー 2">
            <a:extLst>
              <a:ext uri="{FF2B5EF4-FFF2-40B4-BE49-F238E27FC236}">
                <a16:creationId xmlns:a16="http://schemas.microsoft.com/office/drawing/2014/main" id="{7489C717-EFDD-4A79-BDED-FDFDE7D36AE2}"/>
              </a:ext>
            </a:extLst>
          </p:cNvPr>
          <p:cNvSpPr>
            <a:spLocks noGrp="1"/>
          </p:cNvSpPr>
          <p:nvPr>
            <p:ph idx="1"/>
          </p:nvPr>
        </p:nvSpPr>
        <p:spPr/>
        <p:txBody>
          <a:bodyPr/>
          <a:lstStyle/>
          <a:p>
            <a:r>
              <a:rPr lang="ja-JP" altLang="en-US" dirty="0"/>
              <a:t>「どこ」が障害されると、「道に迷う」ことや、「自分の家のトイレの場所がわからなくなる」、「ものすごく遠いところに歩いてでかけようとする」ことなどがみられます。</a:t>
            </a:r>
          </a:p>
          <a:p>
            <a:endParaRPr lang="ja-JP" altLang="en-US" dirty="0"/>
          </a:p>
          <a:p>
            <a:r>
              <a:rPr lang="ja-JP" altLang="en-US" dirty="0"/>
              <a:t>　自分と他人との関係性が障害されると、自分と家族との関係や、過去に亡くなったという事実もわからなくなり、「自分の息子を</a:t>
            </a:r>
            <a:r>
              <a:rPr lang="en-US" altLang="ja-JP" dirty="0"/>
              <a:t>『</a:t>
            </a:r>
            <a:r>
              <a:rPr lang="ja-JP" altLang="en-US" dirty="0"/>
              <a:t>お父さん</a:t>
            </a:r>
            <a:r>
              <a:rPr lang="en-US" altLang="ja-JP" dirty="0"/>
              <a:t>』</a:t>
            </a:r>
            <a:r>
              <a:rPr lang="ja-JP" altLang="en-US" dirty="0"/>
              <a:t>と呼ぶ」ことや、「亡くなった親に会いに行くと言う」ことなどがみられます。</a:t>
            </a:r>
          </a:p>
          <a:p>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6DF5D1A9-9786-4B2A-BE56-7788B05FBC81}"/>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52FC2ADB-F8F2-4F31-99AC-8426AAD4EA4A}"/>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DAE640F9-EEDA-4AEB-AC02-27677BB971A4}"/>
              </a:ext>
            </a:extLst>
          </p:cNvPr>
          <p:cNvSpPr>
            <a:spLocks noGrp="1"/>
          </p:cNvSpPr>
          <p:nvPr>
            <p:ph type="sldNum" sz="quarter" idx="12"/>
          </p:nvPr>
        </p:nvSpPr>
        <p:spPr/>
        <p:txBody>
          <a:bodyPr/>
          <a:lstStyle/>
          <a:p>
            <a:fld id="{CE67BDE5-C253-45CE-8480-AFFF832D146B}" type="slidenum">
              <a:rPr kumimoji="1" lang="ja-JP" altLang="en-US" smtClean="0"/>
              <a:t>5</a:t>
            </a:fld>
            <a:endParaRPr kumimoji="1" lang="ja-JP" altLang="en-US"/>
          </a:p>
        </p:txBody>
      </p:sp>
    </p:spTree>
    <p:extLst>
      <p:ext uri="{BB962C8B-B14F-4D97-AF65-F5344CB8AC3E}">
        <p14:creationId xmlns:p14="http://schemas.microsoft.com/office/powerpoint/2010/main" val="906734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EA8926-61B8-49C7-9180-B7FA4E7D27D4}"/>
              </a:ext>
            </a:extLst>
          </p:cNvPr>
          <p:cNvSpPr>
            <a:spLocks noGrp="1"/>
          </p:cNvSpPr>
          <p:nvPr>
            <p:ph type="title"/>
          </p:nvPr>
        </p:nvSpPr>
        <p:spPr/>
        <p:txBody>
          <a:bodyPr/>
          <a:lstStyle/>
          <a:p>
            <a:r>
              <a:rPr lang="en-US" altLang="ja-JP" dirty="0" err="1"/>
              <a:t>Giảm</a:t>
            </a:r>
            <a:r>
              <a:rPr lang="en-US" altLang="ja-JP" dirty="0"/>
              <a:t> </a:t>
            </a:r>
            <a:r>
              <a:rPr lang="en-US" altLang="ja-JP" dirty="0" err="1"/>
              <a:t>hiểu</a:t>
            </a:r>
            <a:r>
              <a:rPr lang="en-US" altLang="ja-JP" dirty="0"/>
              <a:t> </a:t>
            </a:r>
            <a:r>
              <a:rPr lang="en-US" altLang="ja-JP" dirty="0" err="1"/>
              <a:t>biết</a:t>
            </a:r>
            <a:r>
              <a:rPr lang="en-US" altLang="ja-JP" dirty="0"/>
              <a:t> </a:t>
            </a:r>
            <a:r>
              <a:rPr lang="en-US" altLang="ja-JP" dirty="0" err="1"/>
              <a:t>và</a:t>
            </a:r>
            <a:r>
              <a:rPr lang="en-US" altLang="ja-JP" dirty="0"/>
              <a:t> </a:t>
            </a:r>
            <a:r>
              <a:rPr lang="en-US" altLang="ja-JP" dirty="0" err="1"/>
              <a:t>phán</a:t>
            </a:r>
            <a:r>
              <a:rPr lang="en-US" altLang="ja-JP" dirty="0"/>
              <a:t> </a:t>
            </a:r>
            <a:r>
              <a:rPr lang="en-US" altLang="ja-JP" dirty="0" err="1"/>
              <a:t>đoán</a:t>
            </a:r>
            <a:endParaRPr kumimoji="1" lang="ja-JP" altLang="en-US" dirty="0"/>
          </a:p>
        </p:txBody>
      </p:sp>
      <p:sp>
        <p:nvSpPr>
          <p:cNvPr id="3" name="コンテンツ プレースホルダー 2">
            <a:extLst>
              <a:ext uri="{FF2B5EF4-FFF2-40B4-BE49-F238E27FC236}">
                <a16:creationId xmlns:a16="http://schemas.microsoft.com/office/drawing/2014/main" id="{3D732B65-EFAD-44D0-80B9-75C18F67C091}"/>
              </a:ext>
            </a:extLst>
          </p:cNvPr>
          <p:cNvSpPr>
            <a:spLocks noGrp="1"/>
          </p:cNvSpPr>
          <p:nvPr>
            <p:ph idx="1"/>
          </p:nvPr>
        </p:nvSpPr>
        <p:spPr/>
        <p:txBody>
          <a:bodyPr>
            <a:normAutofit fontScale="70000" lnSpcReduction="20000"/>
          </a:bodyPr>
          <a:lstStyle/>
          <a:p>
            <a:r>
              <a:rPr lang="ja-JP" altLang="en-US" dirty="0"/>
              <a:t>理解・判断力の低下</a:t>
            </a:r>
          </a:p>
          <a:p>
            <a:endParaRPr lang="ja-JP" altLang="en-US" dirty="0"/>
          </a:p>
          <a:p>
            <a:r>
              <a:rPr lang="ja-JP" altLang="en-US" dirty="0"/>
              <a:t>　理解することに時間がかかるようになり、情報を処理する能力も低下して、一度に</a:t>
            </a:r>
            <a:r>
              <a:rPr lang="en-US" altLang="ja-JP" dirty="0"/>
              <a:t>2</a:t>
            </a:r>
            <a:r>
              <a:rPr lang="ja-JP" altLang="en-US" dirty="0"/>
              <a:t>つ以上のことを言われる、早口で言われると理解することが難しくなります。いつもとは違う出来事が起こると対応できず、混乱することがみられます。</a:t>
            </a:r>
          </a:p>
          <a:p>
            <a:endParaRPr lang="ja-JP" altLang="en-US" dirty="0"/>
          </a:p>
          <a:p>
            <a:r>
              <a:rPr lang="ja-JP" altLang="en-US" dirty="0"/>
              <a:t>　目に見えないものが理解しにくく、自動販売機や駅の自動改札機、銀行の</a:t>
            </a:r>
            <a:r>
              <a:rPr lang="en-US" altLang="ja-JP" dirty="0"/>
              <a:t>ATM</a:t>
            </a:r>
            <a:r>
              <a:rPr lang="ja-JP" altLang="en-US" dirty="0"/>
              <a:t>などを前にすると、どうすれば良いのかがわからなくなります。</a:t>
            </a:r>
          </a:p>
          <a:p>
            <a:endParaRPr lang="ja-JP" altLang="en-US" dirty="0"/>
          </a:p>
          <a:p>
            <a:r>
              <a:rPr lang="ja-JP" altLang="en-US" dirty="0"/>
              <a:t>　あいまいな表現も理解・判断しにくく、例えば「暖かい恰好をしてね」と言われても理解できず、「セーターとコートを着てね」と具体的な指示が必要になります。善悪の判断もつきにくくなります。</a:t>
            </a:r>
          </a:p>
          <a:p>
            <a:endParaRPr kumimoji="1" lang="ja-JP" altLang="en-US" dirty="0"/>
          </a:p>
        </p:txBody>
      </p:sp>
      <p:sp>
        <p:nvSpPr>
          <p:cNvPr id="4" name="日付プレースホルダー 3">
            <a:extLst>
              <a:ext uri="{FF2B5EF4-FFF2-40B4-BE49-F238E27FC236}">
                <a16:creationId xmlns:a16="http://schemas.microsoft.com/office/drawing/2014/main" id="{C5ADC4EB-26BD-4031-B1EA-E29187C295AD}"/>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CB364C96-446C-4C56-B0D3-7594F3458E4B}"/>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F4FC86D4-699B-461B-A895-63E3640B6893}"/>
              </a:ext>
            </a:extLst>
          </p:cNvPr>
          <p:cNvSpPr>
            <a:spLocks noGrp="1"/>
          </p:cNvSpPr>
          <p:nvPr>
            <p:ph type="sldNum" sz="quarter" idx="12"/>
          </p:nvPr>
        </p:nvSpPr>
        <p:spPr/>
        <p:txBody>
          <a:bodyPr/>
          <a:lstStyle/>
          <a:p>
            <a:fld id="{CE67BDE5-C253-45CE-8480-AFFF832D146B}" type="slidenum">
              <a:rPr kumimoji="1" lang="ja-JP" altLang="en-US" smtClean="0"/>
              <a:t>6</a:t>
            </a:fld>
            <a:endParaRPr kumimoji="1" lang="ja-JP" altLang="en-US"/>
          </a:p>
        </p:txBody>
      </p:sp>
    </p:spTree>
    <p:extLst>
      <p:ext uri="{BB962C8B-B14F-4D97-AF65-F5344CB8AC3E}">
        <p14:creationId xmlns:p14="http://schemas.microsoft.com/office/powerpoint/2010/main" val="1645222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01E9E-DCC3-40D6-A821-3A1559FC32B1}"/>
              </a:ext>
            </a:extLst>
          </p:cNvPr>
          <p:cNvSpPr>
            <a:spLocks noGrp="1"/>
          </p:cNvSpPr>
          <p:nvPr>
            <p:ph type="title"/>
          </p:nvPr>
        </p:nvSpPr>
        <p:spPr/>
        <p:txBody>
          <a:bodyPr>
            <a:normAutofit fontScale="90000"/>
          </a:bodyPr>
          <a:lstStyle/>
          <a:p>
            <a:r>
              <a:rPr lang="vi-VN" altLang="ja-JP" dirty="0"/>
              <a:t>Nó khó lập kế hoạch hơn, làm mọi thứ một cách có trật tự và hiệu quả khi làm việc</a:t>
            </a:r>
            <a:endParaRPr kumimoji="1" lang="ja-JP" altLang="en-US" dirty="0"/>
          </a:p>
        </p:txBody>
      </p:sp>
      <p:sp>
        <p:nvSpPr>
          <p:cNvPr id="3" name="コンテンツ プレースホルダー 2">
            <a:extLst>
              <a:ext uri="{FF2B5EF4-FFF2-40B4-BE49-F238E27FC236}">
                <a16:creationId xmlns:a16="http://schemas.microsoft.com/office/drawing/2014/main" id="{B713A3BA-AD70-4601-B9C1-EC2BCAB5D724}"/>
              </a:ext>
            </a:extLst>
          </p:cNvPr>
          <p:cNvSpPr>
            <a:spLocks noGrp="1"/>
          </p:cNvSpPr>
          <p:nvPr>
            <p:ph idx="1"/>
          </p:nvPr>
        </p:nvSpPr>
        <p:spPr/>
        <p:txBody>
          <a:bodyPr>
            <a:normAutofit fontScale="70000" lnSpcReduction="20000"/>
          </a:bodyPr>
          <a:lstStyle/>
          <a:p>
            <a:r>
              <a:rPr lang="ja-JP" altLang="en-US" dirty="0"/>
              <a:t>実行機能障害</a:t>
            </a:r>
          </a:p>
          <a:p>
            <a:endParaRPr lang="ja-JP" altLang="en-US" dirty="0"/>
          </a:p>
          <a:p>
            <a:r>
              <a:rPr lang="ja-JP" altLang="en-US" dirty="0"/>
              <a:t>　実行機能障害とは、物事を行う時に計画を立て、順序立てて効率良く行うことが難しくなります。</a:t>
            </a:r>
          </a:p>
          <a:p>
            <a:endParaRPr lang="ja-JP" altLang="en-US" dirty="0"/>
          </a:p>
          <a:p>
            <a:r>
              <a:rPr lang="ja-JP" altLang="en-US" dirty="0"/>
              <a:t>　食事の支度をする時には、冷蔵庫にあるものを確認してメニューを考え、足りないものを買い出しに行き、冷蔵庫にあるものと合わせて、予定していたメニューをつくることを一連の流れとして行います。買おうとしていたものがスーパーで売っていなくても、他のもので代用するなど、予想外のことが起こっても他の手段を考えて適切な対処ができます。料理をする時は先に炊飯器のスイッチを押しておき、その間におかずを作るなど、効率を考えて同時に進めていくことができますが、実行機能障害では、「○○と△△でみそ汁を作る」、「炊飯器のスイッチを押す」ことはできても、必要な情報を統合して遂行することが難しくなります。</a:t>
            </a:r>
          </a:p>
          <a:p>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C6AED7A9-60E9-471D-807C-C25C26EAEE5A}"/>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884B34EF-F166-4910-B4F2-C4DE088FB5BD}"/>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D7C84490-95CB-44CB-952A-4FC9050F0205}"/>
              </a:ext>
            </a:extLst>
          </p:cNvPr>
          <p:cNvSpPr>
            <a:spLocks noGrp="1"/>
          </p:cNvSpPr>
          <p:nvPr>
            <p:ph type="sldNum" sz="quarter" idx="12"/>
          </p:nvPr>
        </p:nvSpPr>
        <p:spPr/>
        <p:txBody>
          <a:bodyPr/>
          <a:lstStyle/>
          <a:p>
            <a:fld id="{CE67BDE5-C253-45CE-8480-AFFF832D146B}" type="slidenum">
              <a:rPr kumimoji="1" lang="ja-JP" altLang="en-US" smtClean="0"/>
              <a:t>7</a:t>
            </a:fld>
            <a:endParaRPr kumimoji="1" lang="ja-JP" altLang="en-US"/>
          </a:p>
        </p:txBody>
      </p:sp>
    </p:spTree>
    <p:extLst>
      <p:ext uri="{BB962C8B-B14F-4D97-AF65-F5344CB8AC3E}">
        <p14:creationId xmlns:p14="http://schemas.microsoft.com/office/powerpoint/2010/main" val="2712260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A3A3A-4973-4638-A5F3-9579A6BF60C3}"/>
              </a:ext>
            </a:extLst>
          </p:cNvPr>
          <p:cNvSpPr>
            <a:spLocks noGrp="1"/>
          </p:cNvSpPr>
          <p:nvPr>
            <p:ph type="title"/>
          </p:nvPr>
        </p:nvSpPr>
        <p:spPr/>
        <p:txBody>
          <a:bodyPr/>
          <a:lstStyle/>
          <a:p>
            <a:r>
              <a:rPr lang="en-US" altLang="ja-JP" dirty="0" err="1"/>
              <a:t>Rối</a:t>
            </a:r>
            <a:r>
              <a:rPr lang="en-US" altLang="ja-JP" dirty="0"/>
              <a:t> </a:t>
            </a:r>
            <a:r>
              <a:rPr lang="en-US" altLang="ja-JP" dirty="0" err="1"/>
              <a:t>loạn</a:t>
            </a:r>
            <a:r>
              <a:rPr lang="en-US" altLang="ja-JP" dirty="0"/>
              <a:t> </a:t>
            </a:r>
            <a:r>
              <a:rPr lang="en-US" altLang="ja-JP" dirty="0" err="1"/>
              <a:t>ngôn</a:t>
            </a:r>
            <a:r>
              <a:rPr lang="en-US" altLang="ja-JP" dirty="0"/>
              <a:t> </a:t>
            </a:r>
            <a:r>
              <a:rPr lang="en-US" altLang="ja-JP" dirty="0" err="1"/>
              <a:t>ngữ</a:t>
            </a:r>
            <a:r>
              <a:rPr lang="en-US" altLang="ja-JP" dirty="0"/>
              <a:t> (aphasia)</a:t>
            </a:r>
            <a:endParaRPr kumimoji="1" lang="ja-JP" altLang="en-US" dirty="0"/>
          </a:p>
        </p:txBody>
      </p:sp>
      <p:sp>
        <p:nvSpPr>
          <p:cNvPr id="3" name="コンテンツ プレースホルダー 2">
            <a:extLst>
              <a:ext uri="{FF2B5EF4-FFF2-40B4-BE49-F238E27FC236}">
                <a16:creationId xmlns:a16="http://schemas.microsoft.com/office/drawing/2014/main" id="{A3F5831C-CA85-4CF3-B490-A99EFDACCB0D}"/>
              </a:ext>
            </a:extLst>
          </p:cNvPr>
          <p:cNvSpPr>
            <a:spLocks noGrp="1"/>
          </p:cNvSpPr>
          <p:nvPr>
            <p:ph idx="1"/>
          </p:nvPr>
        </p:nvSpPr>
        <p:spPr/>
        <p:txBody>
          <a:bodyPr>
            <a:normAutofit/>
          </a:bodyPr>
          <a:lstStyle/>
          <a:p>
            <a:r>
              <a:rPr lang="ja-JP" altLang="en-US" dirty="0"/>
              <a:t>言語障害（失語）</a:t>
            </a:r>
          </a:p>
          <a:p>
            <a:endParaRPr lang="ja-JP" altLang="en-US" dirty="0"/>
          </a:p>
          <a:p>
            <a:r>
              <a:rPr lang="ja-JP" altLang="en-US" dirty="0"/>
              <a:t>　言葉の理解・表出が難しくなります。音として聞こえていても、ことば、話として理解できない、自分が思っていることを言葉として表現する、相手に伝わるように話すことが難しくなります。</a:t>
            </a:r>
          </a:p>
          <a:p>
            <a:endParaRPr lang="ja-JP" altLang="en-US" dirty="0"/>
          </a:p>
          <a:p>
            <a:endParaRPr lang="ja-JP" altLang="en-US"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5051A993-0D56-4E7A-AAB2-2121C5256F22}"/>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5B2341C9-5AE3-4B30-B33E-943320746BBF}"/>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84015E69-E87D-450A-A2EA-647496844A0C}"/>
              </a:ext>
            </a:extLst>
          </p:cNvPr>
          <p:cNvSpPr>
            <a:spLocks noGrp="1"/>
          </p:cNvSpPr>
          <p:nvPr>
            <p:ph type="sldNum" sz="quarter" idx="12"/>
          </p:nvPr>
        </p:nvSpPr>
        <p:spPr/>
        <p:txBody>
          <a:bodyPr/>
          <a:lstStyle/>
          <a:p>
            <a:fld id="{CE67BDE5-C253-45CE-8480-AFFF832D146B}" type="slidenum">
              <a:rPr kumimoji="1" lang="ja-JP" altLang="en-US" smtClean="0"/>
              <a:t>8</a:t>
            </a:fld>
            <a:endParaRPr kumimoji="1" lang="ja-JP" altLang="en-US"/>
          </a:p>
        </p:txBody>
      </p:sp>
    </p:spTree>
    <p:extLst>
      <p:ext uri="{BB962C8B-B14F-4D97-AF65-F5344CB8AC3E}">
        <p14:creationId xmlns:p14="http://schemas.microsoft.com/office/powerpoint/2010/main" val="1722235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71CA6-A42B-4E97-8641-5A8DF9A80F16}"/>
              </a:ext>
            </a:extLst>
          </p:cNvPr>
          <p:cNvSpPr>
            <a:spLocks noGrp="1"/>
          </p:cNvSpPr>
          <p:nvPr>
            <p:ph type="title"/>
          </p:nvPr>
        </p:nvSpPr>
        <p:spPr/>
        <p:txBody>
          <a:bodyPr/>
          <a:lstStyle/>
          <a:p>
            <a:r>
              <a:rPr lang="en-US" altLang="ja-JP" dirty="0"/>
              <a:t>Apraxia / </a:t>
            </a:r>
            <a:r>
              <a:rPr lang="en-US" altLang="ja-JP" dirty="0" err="1"/>
              <a:t>chứng</a:t>
            </a:r>
            <a:r>
              <a:rPr lang="en-US" altLang="ja-JP" dirty="0"/>
              <a:t> </a:t>
            </a:r>
            <a:r>
              <a:rPr lang="en-US" altLang="ja-JP" dirty="0" err="1"/>
              <a:t>mất</a:t>
            </a:r>
            <a:r>
              <a:rPr lang="en-US" altLang="ja-JP" dirty="0"/>
              <a:t> </a:t>
            </a:r>
            <a:r>
              <a:rPr lang="en-US" altLang="ja-JP" dirty="0" err="1"/>
              <a:t>trí</a:t>
            </a:r>
            <a:r>
              <a:rPr lang="en-US" altLang="ja-JP" dirty="0"/>
              <a:t> </a:t>
            </a:r>
            <a:r>
              <a:rPr lang="en-US" altLang="ja-JP" dirty="0" err="1"/>
              <a:t>nhớ</a:t>
            </a:r>
            <a:endParaRPr kumimoji="1" lang="ja-JP" altLang="en-US" dirty="0"/>
          </a:p>
        </p:txBody>
      </p:sp>
      <p:sp>
        <p:nvSpPr>
          <p:cNvPr id="3" name="コンテンツ プレースホルダー 2">
            <a:extLst>
              <a:ext uri="{FF2B5EF4-FFF2-40B4-BE49-F238E27FC236}">
                <a16:creationId xmlns:a16="http://schemas.microsoft.com/office/drawing/2014/main" id="{2C1ABAFC-9F60-4883-AD09-2C9CE8A4829E}"/>
              </a:ext>
            </a:extLst>
          </p:cNvPr>
          <p:cNvSpPr>
            <a:spLocks noGrp="1"/>
          </p:cNvSpPr>
          <p:nvPr>
            <p:ph idx="1"/>
          </p:nvPr>
        </p:nvSpPr>
        <p:spPr/>
        <p:txBody>
          <a:bodyPr>
            <a:normAutofit fontScale="92500" lnSpcReduction="20000"/>
          </a:bodyPr>
          <a:lstStyle/>
          <a:p>
            <a:r>
              <a:rPr lang="ja-JP" altLang="en-US" dirty="0"/>
              <a:t>失行・失認</a:t>
            </a:r>
          </a:p>
          <a:p>
            <a:endParaRPr lang="ja-JP" altLang="en-US" dirty="0"/>
          </a:p>
          <a:p>
            <a:r>
              <a:rPr lang="ja-JP" altLang="en-US" dirty="0"/>
              <a:t>　失行は、「お茶を入れる」、「服を着る」、「スプーンを使ってご飯を食べる」など日常的に行っていた動作や物の操作が運動機能の障害がないにもかかわらず行えなくなります。</a:t>
            </a:r>
          </a:p>
          <a:p>
            <a:endParaRPr lang="ja-JP" altLang="en-US" dirty="0"/>
          </a:p>
          <a:p>
            <a:r>
              <a:rPr lang="ja-JP" altLang="en-US" dirty="0"/>
              <a:t>　失認は、自分の身体の状態や自分と物との位置関係、目の前にあるものが何かを認識することが難しくなることです。半側空間失認では、自分の身体の半分（左側または右側）の空間が認識できず、「ご飯を半側だけ残す」、「片方の腕の袖を通し忘れる」などがみられます。</a:t>
            </a:r>
          </a:p>
          <a:p>
            <a:endParaRPr lang="ja-JP" altLang="en-US" dirty="0"/>
          </a:p>
          <a:p>
            <a:endParaRPr kumimoji="1" lang="ja-JP" altLang="en-US" dirty="0"/>
          </a:p>
        </p:txBody>
      </p:sp>
      <p:sp>
        <p:nvSpPr>
          <p:cNvPr id="4" name="日付プレースホルダー 3">
            <a:extLst>
              <a:ext uri="{FF2B5EF4-FFF2-40B4-BE49-F238E27FC236}">
                <a16:creationId xmlns:a16="http://schemas.microsoft.com/office/drawing/2014/main" id="{84808D81-67EE-4B31-B3F1-47BEE292EEC8}"/>
              </a:ext>
            </a:extLst>
          </p:cNvPr>
          <p:cNvSpPr>
            <a:spLocks noGrp="1"/>
          </p:cNvSpPr>
          <p:nvPr>
            <p:ph type="dt" sz="half" idx="10"/>
          </p:nvPr>
        </p:nvSpPr>
        <p:spPr/>
        <p:txBody>
          <a:bodyPr/>
          <a:lstStyle/>
          <a:p>
            <a:r>
              <a:rPr kumimoji="1" lang="en-US" altLang="ja-JP"/>
              <a:t>2019/11/7</a:t>
            </a:r>
            <a:endParaRPr kumimoji="1" lang="ja-JP" altLang="en-US"/>
          </a:p>
        </p:txBody>
      </p:sp>
      <p:sp>
        <p:nvSpPr>
          <p:cNvPr id="5" name="フッター プレースホルダー 4">
            <a:extLst>
              <a:ext uri="{FF2B5EF4-FFF2-40B4-BE49-F238E27FC236}">
                <a16:creationId xmlns:a16="http://schemas.microsoft.com/office/drawing/2014/main" id="{8A1ACED9-3F87-4245-98B6-EF1959ADC385}"/>
              </a:ext>
            </a:extLst>
          </p:cNvPr>
          <p:cNvSpPr>
            <a:spLocks noGrp="1"/>
          </p:cNvSpPr>
          <p:nvPr>
            <p:ph type="ftr" sz="quarter" idx="11"/>
          </p:nvPr>
        </p:nvSpPr>
        <p:spPr/>
        <p:txBody>
          <a:bodyPr/>
          <a:lstStyle/>
          <a:p>
            <a:r>
              <a:rPr kumimoji="1" lang="ja-JP" altLang="en-US"/>
              <a:t>認知症講演</a:t>
            </a:r>
          </a:p>
        </p:txBody>
      </p:sp>
      <p:sp>
        <p:nvSpPr>
          <p:cNvPr id="6" name="スライド番号プレースホルダー 5">
            <a:extLst>
              <a:ext uri="{FF2B5EF4-FFF2-40B4-BE49-F238E27FC236}">
                <a16:creationId xmlns:a16="http://schemas.microsoft.com/office/drawing/2014/main" id="{C5619C00-2F48-401F-B240-E67EBF8AFD13}"/>
              </a:ext>
            </a:extLst>
          </p:cNvPr>
          <p:cNvSpPr>
            <a:spLocks noGrp="1"/>
          </p:cNvSpPr>
          <p:nvPr>
            <p:ph type="sldNum" sz="quarter" idx="12"/>
          </p:nvPr>
        </p:nvSpPr>
        <p:spPr/>
        <p:txBody>
          <a:bodyPr/>
          <a:lstStyle/>
          <a:p>
            <a:fld id="{CE67BDE5-C253-45CE-8480-AFFF832D146B}" type="slidenum">
              <a:rPr kumimoji="1" lang="ja-JP" altLang="en-US" smtClean="0"/>
              <a:t>9</a:t>
            </a:fld>
            <a:endParaRPr kumimoji="1" lang="ja-JP" altLang="en-US"/>
          </a:p>
        </p:txBody>
      </p:sp>
    </p:spTree>
    <p:extLst>
      <p:ext uri="{BB962C8B-B14F-4D97-AF65-F5344CB8AC3E}">
        <p14:creationId xmlns:p14="http://schemas.microsoft.com/office/powerpoint/2010/main" val="342955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2750</TotalTime>
  <Words>1882</Words>
  <Application>Microsoft Office PowerPoint</Application>
  <PresentationFormat>A4 210 x 297 mm</PresentationFormat>
  <Paragraphs>153</Paragraphs>
  <Slides>22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游ゴシック</vt:lpstr>
      <vt:lpstr>Arial</vt:lpstr>
      <vt:lpstr>Calibri</vt:lpstr>
      <vt:lpstr>Calibri Light</vt:lpstr>
      <vt:lpstr>Times New Roman</vt:lpstr>
      <vt:lpstr>Office テーマ</vt:lpstr>
      <vt:lpstr>認知症について   Về chứng mất trí </vt:lpstr>
      <vt:lpstr>認知症の中核症状と周辺症状 Triệu chứng cốt lõi và ngoại biên của chứng mất trí</vt:lpstr>
      <vt:lpstr>Rối loạn trí nhớ</vt:lpstr>
      <vt:lpstr>Mất phương hướng</vt:lpstr>
      <vt:lpstr>道に迷う　家族が分からなくなるLạc đường lạc đường</vt:lpstr>
      <vt:lpstr>Giảm hiểu biết và phán đoán</vt:lpstr>
      <vt:lpstr>Nó khó lập kế hoạch hơn, làm mọi thứ một cách có trật tự và hiệu quả khi làm việc</vt:lpstr>
      <vt:lpstr>Rối loạn ngôn ngữ (aphasia)</vt:lpstr>
      <vt:lpstr>Apraxia / chứng mất trí nhớ</vt:lpstr>
      <vt:lpstr>  認知症には種類がある 4大認知症について  Có nhiều loại bệnh lãng trí( mất trí nhớ ) , Về 4 loại bệnh lãng trí chính </vt:lpstr>
      <vt:lpstr>4 大認知症 : 4 loại bệnh lãng trí  </vt:lpstr>
      <vt:lpstr>  ❶アルツハイマー型　広範囲で脳が萎縮することによって起こります。      Bệnh Alzheimer do não bị teo trên diện rộng.  海馬： Hồi hải mã :nằm trong thuỳ thái dương của bộ não, lưu giữ phần kí ức. 頭頂葉：Thuỳ đỉnh, xử lý thông tin giác quan từ những phần khác nhau của cơ thể…   </vt:lpstr>
      <vt:lpstr>。 ❷人格が変化して思いのままに行動しようとする、言葉の理解ができなくなる、などの症状が現れます 前頭側頭型（ぜんとうそくとうがた）認知症:</vt:lpstr>
      <vt:lpstr>  ❸レビー小体：初期症状に幻視を訴えることが多く、睡眠障害が初発症状となることが多い。 　Mất trí nhớ thể LEWY:  Triệu chứng ban đầu thường là gây ra nhiều ảo giác,và triệu chứng đầu tiên là gây rối loạn giấc ngủ.    後頭葉： Thuỳ chẩm : xử lý hình ảnh, đối tượng và khuôn mặt bằng thị giác… 海馬　： Hồi hải mã :nằm trong thuỳ thái dương của bộ não, lưu giữ phần kí ức.</vt:lpstr>
      <vt:lpstr> ❹　脳血管；脳梗塞を多発した方が発症するケースが最も多く、脳血管障害の大きさが認知症の程度と関係してきます。   Hầu hết những người bị nhồi máu não đều phát triển bệnh. Mức độ của rối loạn mạch máu não có liên quan đến mức độ của chứng mất trí nhớ.</vt:lpstr>
      <vt:lpstr>PowerPoint プレゼンテーション</vt:lpstr>
      <vt:lpstr>PowerPoint プレゼンテーション</vt:lpstr>
      <vt:lpstr>PowerPoint プレゼンテーション</vt:lpstr>
      <vt:lpstr>MCI(Mild Cognitive Impariment=認知症の早期段階 : SUY GIẢM NHẬN THỨC NHẸ = GIAI ĐOẠN ĐẦU CỦA BỆNH LÃNG TRÍ</vt:lpstr>
      <vt:lpstr>ADL 障害： khó khăn trong sinh hoạt hàng ngày : ăn uống, tắm rửa , đi lại …. </vt:lpstr>
      <vt:lpstr>PowerPoint プレゼンテーション</vt:lpstr>
      <vt:lpstr>MCI に関するいろいろな研究  Các nghiên cứu khác nhau về MCI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西口守</dc:creator>
  <cp:lastModifiedBy>momoru.nishiguchi</cp:lastModifiedBy>
  <cp:revision>73</cp:revision>
  <cp:lastPrinted>2019-11-02T04:08:33Z</cp:lastPrinted>
  <dcterms:created xsi:type="dcterms:W3CDTF">2017-08-27T12:22:11Z</dcterms:created>
  <dcterms:modified xsi:type="dcterms:W3CDTF">2020-01-16T03:01:12Z</dcterms:modified>
</cp:coreProperties>
</file>